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3"/>
    <p:sldId id="257" r:id="rId4"/>
    <p:sldId id="258" r:id="rId5"/>
    <p:sldId id="259" r:id="rId6"/>
    <p:sldId id="260" r:id="rId7"/>
    <p:sldId id="261" r:id="rId8"/>
    <p:sldId id="262" r:id="rId9"/>
    <p:sldId id="723" r:id="rId10"/>
    <p:sldId id="326" r:id="rId11"/>
    <p:sldId id="327" r:id="rId12"/>
    <p:sldId id="263" r:id="rId13"/>
    <p:sldId id="328" r:id="rId14"/>
    <p:sldId id="264" r:id="rId15"/>
    <p:sldId id="265" r:id="rId16"/>
    <p:sldId id="266" r:id="rId17"/>
    <p:sldId id="267" r:id="rId18"/>
    <p:sldId id="268" r:id="rId19"/>
    <p:sldId id="269" r:id="rId20"/>
    <p:sldId id="270" r:id="rId21"/>
    <p:sldId id="271" r:id="rId22"/>
    <p:sldId id="272" r:id="rId23"/>
    <p:sldId id="369" r:id="rId24"/>
    <p:sldId id="273" r:id="rId25"/>
    <p:sldId id="274" r:id="rId26"/>
    <p:sldId id="363" r:id="rId27"/>
    <p:sldId id="275" r:id="rId28"/>
    <p:sldId id="276" r:id="rId29"/>
    <p:sldId id="362" r:id="rId30"/>
    <p:sldId id="370" r:id="rId31"/>
    <p:sldId id="277" r:id="rId32"/>
    <p:sldId id="278" r:id="rId33"/>
    <p:sldId id="279" r:id="rId34"/>
    <p:sldId id="282" r:id="rId35"/>
    <p:sldId id="371" r:id="rId36"/>
    <p:sldId id="365" r:id="rId37"/>
    <p:sldId id="280" r:id="rId38"/>
    <p:sldId id="725" r:id="rId39"/>
    <p:sldId id="283" r:id="rId40"/>
    <p:sldId id="281" r:id="rId41"/>
    <p:sldId id="373" r:id="rId42"/>
    <p:sldId id="724" r:id="rId43"/>
    <p:sldId id="292" r:id="rId44"/>
    <p:sldId id="374" r:id="rId45"/>
    <p:sldId id="882" r:id="rId46"/>
    <p:sldId id="285" r:id="rId47"/>
    <p:sldId id="286" r:id="rId48"/>
    <p:sldId id="366" r:id="rId49"/>
    <p:sldId id="367" r:id="rId50"/>
    <p:sldId id="368" r:id="rId51"/>
    <p:sldId id="375" r:id="rId52"/>
    <p:sldId id="284" r:id="rId53"/>
    <p:sldId id="287" r:id="rId54"/>
    <p:sldId id="377" r:id="rId55"/>
    <p:sldId id="1111" r:id="rId56"/>
    <p:sldId id="378" r:id="rId57"/>
    <p:sldId id="1112" r:id="rId58"/>
    <p:sldId id="379" r:id="rId59"/>
    <p:sldId id="1113" r:id="rId60"/>
    <p:sldId id="380" r:id="rId61"/>
    <p:sldId id="381" r:id="rId62"/>
    <p:sldId id="407" r:id="rId63"/>
    <p:sldId id="472" r:id="rId64"/>
    <p:sldId id="405" r:id="rId65"/>
    <p:sldId id="1290" r:id="rId66"/>
    <p:sldId id="410" r:id="rId67"/>
    <p:sldId id="444" r:id="rId68"/>
    <p:sldId id="1005" r:id="rId69"/>
    <p:sldId id="1006" r:id="rId70"/>
    <p:sldId id="446" r:id="rId71"/>
    <p:sldId id="409" r:id="rId73"/>
    <p:sldId id="413" r:id="rId74"/>
    <p:sldId id="411" r:id="rId75"/>
    <p:sldId id="412" r:id="rId76"/>
    <p:sldId id="414" r:id="rId77"/>
    <p:sldId id="406" r:id="rId78"/>
    <p:sldId id="415" r:id="rId79"/>
    <p:sldId id="424" r:id="rId80"/>
    <p:sldId id="416" r:id="rId81"/>
    <p:sldId id="417" r:id="rId82"/>
    <p:sldId id="418" r:id="rId83"/>
    <p:sldId id="447" r:id="rId84"/>
    <p:sldId id="448" r:id="rId85"/>
    <p:sldId id="449" r:id="rId86"/>
    <p:sldId id="450" r:id="rId87"/>
    <p:sldId id="451" r:id="rId88"/>
    <p:sldId id="430" r:id="rId89"/>
    <p:sldId id="435" r:id="rId90"/>
    <p:sldId id="423" r:id="rId91"/>
    <p:sldId id="431" r:id="rId92"/>
    <p:sldId id="437" r:id="rId93"/>
    <p:sldId id="1291" r:id="rId94"/>
    <p:sldId id="532" r:id="rId95"/>
    <p:sldId id="438" r:id="rId96"/>
    <p:sldId id="607" r:id="rId97"/>
    <p:sldId id="439" r:id="rId98"/>
    <p:sldId id="533" r:id="rId99"/>
    <p:sldId id="535" r:id="rId100"/>
    <p:sldId id="539" r:id="rId101"/>
    <p:sldId id="540" r:id="rId102"/>
    <p:sldId id="541" r:id="rId103"/>
    <p:sldId id="542" r:id="rId104"/>
    <p:sldId id="543" r:id="rId105"/>
    <p:sldId id="1292" r:id="rId106"/>
    <p:sldId id="432" r:id="rId107"/>
    <p:sldId id="434" r:id="rId108"/>
    <p:sldId id="436" r:id="rId109"/>
    <p:sldId id="536" r:id="rId110"/>
    <p:sldId id="537" r:id="rId111"/>
    <p:sldId id="606" r:id="rId112"/>
    <p:sldId id="480" r:id="rId113"/>
    <p:sldId id="481" r:id="rId114"/>
    <p:sldId id="482" r:id="rId115"/>
    <p:sldId id="483" r:id="rId116"/>
    <p:sldId id="1293" r:id="rId117"/>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notesMaster" Target="notesMasters/notesMaster1.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1" Type="http://schemas.openxmlformats.org/officeDocument/2006/relationships/tags" Target="tags/tag147.xml"/><Relationship Id="rId120" Type="http://schemas.openxmlformats.org/officeDocument/2006/relationships/tableStyles" Target="tableStyles.xml"/><Relationship Id="rId12" Type="http://schemas.openxmlformats.org/officeDocument/2006/relationships/slide" Target="slides/slide10.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4883.42 7821.01,'13'0,"0"0,-6 0,-7 14,13-14,-13 13,27 7,-20-7,6-6,-13 7,21 12,-8-19,-13 7,13-14,1 13,-14-6,7-7,-7 13,13-13,0 0,-6-7,20-13,-20 20,-7-13,26 13,-26-7,14 7,-7-27,39-6,-46 19,14 14,-14-6,13 6,-13-14,7 14,20-33,-27 19,7-6,6 20,14-47,-27 34,20-7,-20 6,0 1,13 13,7-34,-20 28,14-8,-7-19,6 33,14-47,-20 33,19-6,-19-7,7 7,-1 7,-13-1,13 14,-13-6,7 6,-7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3205.42 4460.01,'7'0,"27"0,-21 0,1 0,-8 0,41 7,34-7,-68 0,34 0,27 13,-7-13,-33 0,-21 0,7 0,-7 0,1 0,-7 0,6 0,14 0,-7 0,34 0,-41 0,47 0,-53 0,7 0,19 0,-19 0,19 0,-20 0,-6 0,20 0,7 0,-21 0,-6 0,6 0,14 0,-20 0,6 0,7 14,-6-14,6 0,7 7,-14-7,7 0,-7 0,34 0,-6 0,-28 0,21 0,-8 0,-19 0,7 0,-1 0,-6 0,6 0,1 0,6 0,13 13,7 0,-33-13,27 0,-1 7,14 7,-13-14,-21 0,21 0,-7 0,-21 0,21 0,-20 0,6 0,1 0,-1 0,-6 0,6 0,1 0,-8 0,8 0,13 0,-21 0,8 0,6 0,-7 13,1-13,-8 0,8 7,13-7,-21 0,8 0,-1 0,-6 0,6 0,1 0,-1 0,7 0,0-14,7 14,-13 0,6 0,0 0,-7 0,1 0,-14 7,6-7,8 0,-1 0,1 0,-8 0,21 0,-7 0,7 0,-7 0,-6 0,6 0,-7 0,7 0,-20-7,14 7,6 0,-7 0,-13-13,14 13,-8 0,8 0,-1-7,1 7,-8 0,21 0,-20 0,6 0,7 0,7 0,-7 0,-6 0,-1 0,-6 0,6 0,14 0,-7 0,0 0,-6 0,-1 14,-6-14,-7 13,13-13,1 0,-1 0,7 0,0 0,7 0,7 0,-21 0,-6 0,20 0,-14 0,-6 0,6 0,1 0,6 0,-7 0,-6 0,6 0,1 0,-1 0,-6 0,6 0,1 0,-14-7,6 7,8 0,-1 0,1 0,-14-13,6 13,-6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4480.42 4735.01,'7'0,"6"7,14-7,-20 7,6-7,1 0,6 0,6 0,-19 0,20 0,-20 13,6-13,1 0,6 0,-7 0,1 0,6 0,-7 0,-6 0,20 0,-14 0,-6 0,26 0,-19 0,-1 0,21 0,-1 0,-19 0,-8 0,8 0,46 0,-53 0,6 0,1 0,-8 0,8 0,-1 0,1 0,26 0,0 0,-6-6,-28 6,8 0,-1 0,1 0,-8 0,8 0,-1 0,7-7,-6 7,-8 0,8 0,-1 0,1 0,6 0,-7 0,7 0,14 0,-21 0,21 0,-21 0,7 0,-6 0,-1 0,-6 0,-7-14,13 14,1 0,-8 0,8 0,-1 0,1 0,6 0,27 0,-41 0,35 0,-21 0,-7 0,-6 0,6 0,14 0,-7 0,0 0,-6 0,13 0,-21 0,21 0,-7 0,-6-13,-8 13,8 0,-1 0,7 0,7 0,-7 0,41 0,-41 0,-7 0,7 0,7 0,-27-7,7 7,20 0,-21 0,8 0,-1 0,1 0,-8 0,8 0,-1 0,7 0,-6 0,-7 0,6 0,14 0,-21 0,8 0,-14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7244.42 4722.01,'6'0,"-6"-13,7 13,7 0,-1 0,7 0,-6 0,-1 0,41 0,-21 0,1 0,-21 0,7 0,7 0,-14 0,8 0,-1 0,-7 0,1 0,-1 0,-6 0,6 0,1 0,-8 6,28-6,-21 0,1 0,-1 0,-6 0,20 0,-21 0,-6 7,14-7,-1 0,1 0,-8 0,21 0,-7 0,0 0,-6 0,13 0,-7 0,-7 0,-6 0,6 0,1 0,-1 0,-6 0,6 0,7 13,21 1,19-14,14 13,-14-13,0 7,-46-7,26 0,41 0,-68 0,7 0,-6 0,-8 0,8 0,13 0,-21 0,8 0,-1 0,54 0,-53 0,6 0,7 0,-7 13,0-13,-7 0,14 0,-20 0,20 0,-27-6,20-1,-7 7,1-13,-14-1,6 14,-6 0</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13610.4 4762.01,'-7'0,"0"0,-6 0,-1 0,-19 0,20-6,-8 6,-12 0,6 0,20-14,-20 14,21 0,-21-13,7 13,6-7,1 7,6 0,-33-27,33 27,-6 0,-21-7,21 7,6 0,-20-13,7 13,-7-13,21 13,-8 0,-13 0,21 0,-8 0,1 0,6-7,-6 7,-1 0,8 0,-8 0,1-14,-1 14,8 0,-8 0,1-13,6 13,7-13,-13 13,-1 0,1-7,6-6,-6 13,-1 0,8-14,-8 14,1-7,6 7,-20-13,14 0,6 13,7-14,0 7,0-6,0 0,0 6,0-7,0 1,14 0,-14 6,13-20,0 20,21-26,-27 19,6 1,1 0,-8 6,41-27,-33 34,-1-13,-6 0,20-1,-7-6,-7 7,1 13,-8-7,21 7,-20-14,6 14,1-13,-1 13,-6 0,6-7,1 7,-8 0,8 0,-1-13,1 13,-8 0,8 0,-1 0,-6 0,6 0,1 0,-8 0,8 0,-1 0,1 0,-8 0,8 0,-1 0,-6 0,6 0,1 0,-1 0,-6 0,6 0,1 0,19 7,-13-7,14 6,-21-6,1 0,-8 14,8-14,-1 0,-13 13,0-6,14-7,-8 0,-6 13,14-13,-1 0,-13 14,7-14,-7 6,13-6,1 0,-14 14,13-14,-13 13,7-13,-7 14,13-14,-13 6,14-6,-14 14,0-1,6-6,8-7,-14 13,0 1,0-1,0-6,0 6,0 1,0 6,0 0,-7 7,7-14,0-6,0 6,-7 7,7-6,-13-1,13 1,0-8,-13 8,6 6,7-7,-14 14,1-20,13 6,0 1,-13-14,13 6,0 8,-7-14,7 13,-14-6,14 6,-13-13,6 0,7 14,-13-14,13 13,-14-13,1 0,6 7,-6 6,0-13,6 0,7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7801.42 5634.01,'6'0,"-6"-6,20 6,-6 0,-14-14,6 14,21 0,40-13,0 13,-40-7,-20 7,6 0,1 0,-1 0,88-13,-34 13,-54 0,21-14,13 1,0 6,-40 7,6 0,0 0,-6-13,6 13,1 0,-1 0,-6 0,6-14,1 14,-7 0,6-6,0 6,8 0,5 0,-6 0,-6 0,-7 0,19 0,8 13,0 0,-21-13,-13 7,13-7,-6 0,20 13,-20-13,19 0,21 14,-26-1,-8-13,-6 0,6 0,14 7,-7-7,-7 0,-6 0,-7 13,27-13,-14 0,21 0,-1 0,-26 0,20 0,-14 0,21 0,-14 0,-6 0,6 0,6 0,-19 0,27 0,6-6,-20 6,27 0,-34 0,-6 0,7 0,39 0,-39-7,-1 7,21 0,-1-13,-6-1,7 1,-28 13,21 0,-27-7,13 7,-6 0,7 0,-1 0,-6-13,20 13,-21 0,8 0,-1 0,7 0,14 6,-7 1,-14-7,41 13,-7 1,-34-14,27 13,-26-13,-1 0,1 0,-8 0,8 0,-1 0,-6 0,20 0,-7 0,7 0,-21 0,8 0,6 0,20 0,-33 0,20 7,-21-7,21 0,-7 0,-6 0,-1 13,-6-13,6 0,1 0,-8 0,8 0,-1 0,1 0,6-6,13-1,-6 7,-20-13,40 13,-14-14,14 14,-33 0,53 0,-14 7,-39 6,13-13,-21 0,21 0,-7 7,-6-7,-1 0,-6 0,20 0,-21 0,21 0,7 0,-21 0,41 0,-7 0,-34 0,28 0,19 0,-47 0,-6 0,33 0,1 13,-28-13,14 14,6-14,21 20,-27-20,-20 0,6 0,0 13,21 1,-1-14,14 7,-13-7,-14 0,-7 0,1 0,-7 0,6 0,0 0,8 0,-8 0,-13 13,13-13,-6 0,6 0,8 0,5 0,21 0,-13-7,-21 7,-6 0,6-6,8-8,5 14,-26-13,21 13,-8 0,0 0,-6 0,20 0,-20 6,6-6,21 0,-21 14,0-14,21 0,0 7,-21-7,7 0,0 0,7 0,-14 0,-6 0,7 0,-1 0,-6 0,20-14,-14 14,7 0,0 0,7 0,-20 0,6 0,-13-13,14 13,-14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11477.4 5587.01,'-14'0,"7"0,-6 0,13-6,-20-8,6 14,1-13,0 6,6 7,-6-13,-1 13,-6-27,7 27,-8-20,-5-14,5 21,8-7,6 6,7 1,-13 13,13-7,-13-20,13 21,-14-8,14-13,0 21,0-8,0 1,0 6,0-20,7 14,-7 6,13 7,-13-13,14 13,-8-20,21-7,-20 20,-7-6,13-1,-13 1,14 13,-14-7,6-6,-6-1,14 14,-1-6,-13-8,14 14,-8-13,-6-1,14 14,-1 0,-6-6,20-8,6 1,28 6,-28-6,1-1,-14 14,7 0,-7 0,-7-7,1 7,-8 0,21 0,-7 0,14 0,-21 0,21 0,-21 0,7 0,7 0,-20 0,6 0,21-13,-1 13,-6 0,7-13,-14 13,-7 0,1 0,-8-14,21 14,-7 0,14 0,-21 0,1 0,19 0,34 0,-46 0,-8 0,54 7,-20-7,0 13,-34-13,7 0,7 0,-20 0,6 0,1 0,-7 0,6 0,21 0,-21 0,0 0,-6 0,6 0,8 0,-8 0,0 0,8 0,5 0,-19 14,6-14,-13 6,14-6,-1 14,-6-1,6-6,1 6,-7 1,6-14,-13 7,0 6,13-13,-13 13,7 1,-7 6,14 0,-14 7,13-7,-13-7,0 8,0-8,0 0,0-6,-7 7,-6-1,6 0,-6-6,13 6,-14 1,8-14,6 7,-27 6,20 0,-6 1,-1-14,-6 7,-7 6,21-13,-35 20,8-7,13 8,6-21,14 13,-6-13,-21 27,7-7,-7-7,27-6,-7-7,7 14,-13-14,13 13,-14-13,1 0,6 13,-6-6,-1-7,8 13,-8 1,-6-14,7 7,-1-7,-6 13,7-13,-1 0,7 13,-6-13,0 0,-1 0,8 0,6 14,-14-14,1 0,6 0,-6 0,13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2649.42 7197.01,'6'0,"8"0,-7 0,6 0,0 0,21-6,-21 6,-6 0,20 0,6 0,21 0,-7 0,-34 0,1 0,-7 0,6 0,0 0,1 0,6 0,27 0,-14 0,-19 0,6 6,14-6,-21 0,0 0,-6 14,6-14,1 0,-7 0,33 6,0-6,7 14,-20-14,-20 0,6 0,-13 13,13-13,8 0,5 0,-5 0,-8 0,7 14,40-14,-39 0,-8 0,34 6,-14-6,-26 0,20 0,27 0,-41 0,7 0,-6 0,-1-13,0 13,-6 0,7 0,-1-13,7 13,7 0,27 0,-21-14,-19 14,-1 0,-6 0,6 0,-13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5111.42 7204.01,'6'0,"8"0,-14 7,13-7,-6 0,26 6,-19 8,13-14,6 0,-19 0,26 13,-27-13,21 14,-21-14,34 0,-33 0,6 0,-7 0,-6 0,6 0,1 0,-8 0,8 0,-1 0,1 0,-8 0,8 0,-1-20,-6 6,20-19,-27 26,13 7,-6-34,6 7,-13 7,14 20,-14-13,0 0,0-21,6-47,-6 61,0-6,0 19,0-7,0 1,-13 13,13-7,-13 7,13-13,-7 13,7-14,-14 14,1-20,13 7,-13 13,-21-34,0 8,21 26,-20-21,26 21,-7-13,-6 6,-54-20,54 27,-13-6,19 6,1-14,6 14,-26-13,-8 13,35 0,-28-14,21 14,-14-6,-7 6,28 0,-8 0,1 0,0 0,6 0,-20 0,20 0,-6 0,-1 0,8 13,-35-13,35 0,-8 0,-6 14,-7-14,14 0,6 13,-6-13,-1 0,8 0,6 7,-14 6,-6 7,7-6,-1-1,14-6,0 6,-13-13,6 14,7-1,0-6,-13 6,13 1,-14-8,14 8,-6 13,6-21,0 21,0-20,0 6,0 1,0-8,0 21,0-7,13-6,-13-1,20-6,-6 6,-1 1,7-1,7-6,-7 6,14 1,-21-14,1 6,26 8,-27-14,34 27,7-21,-14 8,-20-1,27-6,-33-7,39 13,-19 7,-21-20,21 14,-21-1,7 1,-6-14,19 6,-13 8,41-14,-48 0,54 0,-40 0,-27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8123.42 7224.01,'6'0,"1"0,-7-7,13 7,1 0,6 0,7 0,-7 0,-7 0,1 0,-8-13,8 13,19 0,1 0,-7 0,-21 0,55 0,-48 0,7 0,14 0,-21 0,1 0,6 0,27 0,-41 0,35 0,-21 0,0 0,7 0,-14 0,-6 0,20 0,13 0,0 0,-20 0,-6 0,6 0,13 0,-19 0,19 0,-19 0,33 0,-14 7,14-7,-13 0,-27 0,19 0,-12 0,-7 0,6 0,0 0,-6 0,6 0,1 0,-7 0,40 0,-14 0,-19 0,12 0,-19 0,6 0,1 0,-7 0,6 0,0 0,-6 0,33 0,1 0,6 0,0 0,-34 0,-6 0,6 0,34 0,-34 0,-6 0,20 13,-7-13,-6 0,-1 0,-6 0,6 0,7 0,7 0,-14 0,-6 0,7 0,-1 0,-6 0,20 0,-14 0,-13 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11738.4 7164.01,'7'0,"6"13,7-13,-6 0,-1 14,-6-14,6 0,1 0,-1 0,-13 6,7-6,6 0,1 0,-8 0,8 0,-1 0,-6 0,20 0,-14 0,7 0,0 0,7 0,-13 0,19 0,-26 0,6 0,1 0,-7 0,6 0,0 0,1 0,-8-13,8 13,-1 0,7 0,7 0,-20 0,6 0,1 0,-7 0,6 0,0 0,7 0,-6 0,-1 0,7 0,1 0,26 7,-34-7,0 0,21 0,13 0,-40 0,26 0,-19 0,12 0,-19 0,6 0,1 0,-7 0,6 0,0-7,1 7,-7 0,6 0,0 0,7 0,-6 0,-7 0,19 0,-12 0,19 0,1 7,-21-7,21 0,6 6,-26-6,-1 0,7 0,27 0,-13 0,-8 0,-19 14,7-14,-1 0,0 0,-6 0,7 0,-1 0,-6 0,19 0,-5 0,-8 0,0 0,-6 0,7 0,-1 0,-6 0,6-7,1 7,-1 0,7 0,-7 0,-6 0,7 0,6 0,-7 0,14 0,-20-7,20 7,-21 0,8 0,-1 0,0 0,-6 0,20 0,7 0,-28 0,21 0,-7 0,7 0,-7 0,-6 0,-1 0,-6 0,6 0,1 0,-14 14,6-14,8 0,-1 0,-6 0,20 13,6-13,14 7,-33-7,6 13,-7-13,7 0,7 0,-7 14,27-14,-40 0,6 0,14 0,-20 0,40 0,-34 0,7 0,7 0,-20 0,26 0,14 0,-13 0,-7 0,-14 0,-6 0,20 0,6 0,14 0,-13 0,-28 0,8 0,-1 0,1 0,-8 0,8 0,6 0,27 0,-20 13,-21-13,8 0,-1 0,-6 0,6 0,1 0,-1 0,-6 0,6 0,1 0,-8 0,8 0,-1 0,1-7,-8 7,8 0,-1 0,-6 0,6 0,1 0,-8 0,8 0,-1 0,1 0,-8 0,8 0,-1 0,-6 0,6 0,1 0,6 0,13 0,-6 0,-20 0,6 0,1 0,-1-13,-6 13,26-13,-19 13,13-7,-21 7,8 0,-14-14,13 14,-6 0,6 0,1 0,-7 0,6 0,0 0,1 0,-8 0,8 0,-1 0,-6 0,6 0,1 0,-1 0,-6 0,6 0,1 0,-7 7,6-7,0 0,-6 0,33 7,-20-7,-6 13,6-13,7 0,-20 0,6 0,0 0,-6 0,20 0,-14 0,7 14,27-1,-13-13,-1 0,-12 0,5 0,-5 0,-8 0,0 0,-6 0,20 0,6 0,-33 7,14-7,-7 0,19 0,41 0,-46 0,-8 0,0 0,8 0,26 0,-27 0,-7 0,0 0,8 0,-8 0,0 0,8 0,12 0,-19 0,32 0,-12 0,-14 0,14 0,6 13,-33-13,6 0,41 14,20-14,-28 6,-12-6,-27 0,6 0,1 0,19 0,1-13,-21 13,-6 0,33 0,-33 0,26 0,-19 0,19 0,-19 0,6 0,-7 0,1 0,-8 0,8 0,13 0,6-14,-26 14,40 0,-20 0,-21 0,-6 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12098.7 1133.01,'0'-7,"-6"7,-1 0,-6-13,-1 13,-6-13,0-1,-20 7,33 7,-27-13,21 13,-20-13,6 6,-40-20,46 27,8 0,0-7,-7 7,-7-13,20 13,-6 0,-21-13,21 13,-21-14,14 14,-14 0,21 0,-14-7,20 7,-39-13,19 13,20 0,-6 0,-41 0,40-13,1 13,0 0,-41-7,27 7,-27 0,-13 0,54-13,-21 13,28 0,-41 0,33 0,-53 0,54 0,-1 0,-19-14,-21 14,7 0,14 0,-48-13,14 13,7-7,46 7,-6 0,-27 0,20 0,21 0,-41 0,0 0,20 0,20 0,-40 0,-13 0,-7 13,47-13,6 14,1-14,-21 13,21-13,6 0,-20 7,7 6,7-13,-1 0,14 14,-20-14,20 6,-33-6,33 14,-14-14,-6 0,-7 13,-20 1,41-14,-41 6,-14 8,28-1,26-13,-20 0,-6 7,13 6,-14-13,21 0,13 14,-14-14,-6 0,20 6,-13-6,-7 0,6 14,1-14,-7 13,6-13,1 0,-21 14,14-8,-13 8,6-1,20-13,-20 7,7-7,20 13,-33 1,6 6,20-7,-6-13,-1 14,1-8,-7 21,6-27,8 20,-8-20,-13 27,21-7,6-6,-14 6,1-7,6 1,-6 26,13-27,0 1,-14 19,14 14,0-40,-13 53,13-13,0-40,-7 40,7-13,0-21,0 0,0 8,0 12,0-19,0 12,0 8,0-1,0-26,0 20,0-7,0 7,0-20,0 19,14-5,-14-8,0 0,0-6,13 7,-13-1,20 34,-20-40,0 6,14-13,-14 13,0-6,13 7,-13-1,7 0,-7-6,13 7,0-1,1-6,-7 6,6-13,-13 13,13-13,-6 7,20 7,-7-1,-6-13,6 13,-7-13,7 7,7 7,-7-1,7-13,-7 7,61 20,-68-14,-6-13,53 7,-40 6,27 0,-33-13,-1 0,-13 7,80 7,-73-1,7-13,19 7,-19-7,33 13,20 1,-54-1,-6-13,20 0,-7 7,-7-7,21 13,-1 1,48 6,-68-20,54 13,-53 0,-1-13,27 7,21 7,-48-14,-6 0,33 0,-33 13,40-13,-34 0,21 0,-21 0,27 0,7 0,-33 0,-1 0,-6 0,6 0,48 0,-55 0,55 0,-48 0,41 0,-34 0,-7 0,-13-7,47 7,-33 0,86-13,-66 13,-21 0,34-7,-40-6,40 13,-34-14,1 14,19-13,-19 13,26-7,-27 7,1 0,-8 0,-6-13,27 13,-13 0,-14-14,20 14,13 0,1-6,-1 6,-19 0,-1 0,-6 0,33 0,-20 0,-6 0,39 0,15-14,-55 14,0 0,1 0,-8 0,8-13,-1 13,21-14,-21 14,27-20,-26 20,-1 0,21-20,-21 20,7-27,-6 27,19-6,1-21,-21 27,21-20,-14-7,-7 20,1 7,-7-27,6 14,-13 6,13 7,7-33,7-1,-20 34,-7-13,27-21,-20 21,19-21,-12 7,-7 27,-7-6,13-21,7 7,-7 0,8-27,-21 33,0 1,0 6,13-20,0-6,-13-1,0 1,0-1,0 21,0-1,0-19,-6-14,-8 47,14-34,0 21,-6-21,-8 34,14-20,0 0,-13 7,13-14,-7-7,-6-13,-1 14,14 13,0 6,-6 7,6-6,0 0,-14-21,1 21,-1-7,14 6,0 1,-6 13,6-7,-14 7,14-13,-13 13,13-14,-7 14,7-7,-13 7,13-13,0 0,0 6,0-6,0-1,-14 1,1-7,13 6,0-6,0 7,-7-8,7-5,0 19,-13-6,13 13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9893.42 4420.01,'14'0,"-1"0,-6 0,6 0,-13 14,14-14,-1 0,-13 13,7-13,20 0,-27 13,20-13,-7 0,34 0,-40 0,6 0,21 0,-21 0,1 0,66-20,-73 20,6 0,1-13,-1 13,-6 0,40-7,-34-6,68-1,-1 8,-60 6,1-14,5 14,41-13,-20-7,-33 20,-7-14,6 14,14-13,-21 13,-6-7,47-26,14-14,-41 20,-7 20,1-6,-14-1,6 14,28-47,-21 41,48-82,-34 48,-14 33,-13-6,7 0,-7 6,33-54,-33 48,14 6,13-40,-27 34,20-21,-20 21,0 6,13-6,-13-1,7 1,6 6,1-6,-8 13,8 0,-1 0,-13-13,14 13,-14 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3988.7 5983.01,'-13'0,"0"0,6 0,7-7,-14 7,-12 0,19 0,-6-13,-1 13,7 0,-6 0,0 0,6 0,-7 0,1 0,0 0,-8 0,-12 0,-1 7,-6-1,0-6,13 0,-20 0,40 0,-19 0,5 0,-26 0,14 0,6 0,-6 0,26 14,-7-14,1 0,-7 13,-7-6,7 20,7-27,6 13,-7-6,1-7,13 13,-13-13,6 0,7 20,-14-20,1 14,6 6,-6-7,-1 14,1-7,13-6,-7-8,7 21,-13-27,13 20,0 7,0-7,0-6,0 6,0 7,0-21,0 8,0-1,0-6,0 6,0 1,0-1,0 7,7-6,-7 6,6-7,8 7,-1-6,1-1,-8-6,-6 6,14-13,-1 14,-13-7,7-7,6 13,-13 0,14-13,-1 14,7-8,-20 8,14-14,-8 13,8-13,-1 0,-13 7,7-7,-7 13,13-13,14 14,-7-1,-6-13,6 7,-7-7,7 13,7-13,-20 0,20 14,-7-14,-7 0,7 0,14 0,13 0,-14 7,-19-7,13 0,-7 0,0 0,7 0,-21 0,8 0,-1 0,1 0,-8 0,8-14,6 14,-7 0,14-13,-20 13,-7-7,27 7,-7-13,0-1,7 14,-14 0,-13-13,7 13,6 0,-13-7,21-20,5 7,-12 20,-8-33,21 6,-27 20,7-20,6 7,1-7,-14 7,0 7,0-7,0 6,0 1,0 6,0-6,0-1,0 7,0-6,0-7,0-7,-7 7,-6-7,13 20,-20-19,20 12,-21-6,21 7,-13 6,0-20,-1 14,8 6,6-6,-14 13,14-14,-20-6,7 0,-14 6,7 1,6 13,-6 0,7 0,13-13,-7 13,-6 0,-1 0,1-7,6 7,-6 0,-1 0,7 0,7-13,-13 13,13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6779.7 4574.01,'0'7,"0"7,0-1,-13-13,-1 0,14 13,-7-13,-6 0,13 7,-13-7,13 13,-21 1,8-7,0 6,6-13,7 13,-13-13,13 14,-14-14,1 7,6-7,-27 26,-6-19,20 7,-13-14,19 0,-19 13,19-13,7 7,-6-7,0 0,-21 13,14-13,-7 13,7-13,0 14,-20-7,33-7,-20 13,-20-13,14 13,-1-13,27 0,-40 0,34 0,-7 7,-7-7,7 0,6 0,1 14,6-14,-6 0,0 0,6 0,-7 0,-33 0,0 0,27 0,-53 0,52 0,8 0,-7 0,20-7,-34 7,8-7,-15 7,28 0,-14 0,-7 0,14 0,-13 0,-1 0,7 0,7 14,-13-14,-1 0,1 0,19 0,-46-7,13 0,47-6,-54-1,27 14,27-6,-6 6,-8 0,-12 0,5-14,1 14,7-13,-7 13,6 0,-13 0,21 0,-8 0,-6 0,7 0,-14 0,20 0,-20-14,21 14,-28 0,7-6,-20 6,41 0,-21 0,7-14,-7 14,7-13,-7 13,20 0,-6 0,-7 0,-7 0,27-7,-20 7,-14-13,21 13,-7 0,-21-14,35 8,-21 6,20-14,-6 14,-7-13,-7-1,13 14,14-6,-6 6,-8 0,1-14,6 14,-20-13,27 6,-20 7,-7-13,21 13,-8-14,-6 14,-7-13,14 13,6-7,-6 7,-7 0,20-13,-14 13,1 0,-1-14,8 14,6-6,-14 6,-6-14,-7 1,21 13,-21-14,13 8,8 6,6-14,-14 14,1-13,6 13,-6-7,13-6,-14 13,14-14,-13 8,6-21,-6 27,-1-34,8 21,6-7,0 6,-14-6,14-7,-13 7,13 7,0 6,0-20,0 14,0 6,0-6,0-7,0 6,0-13,0-6,0 13,6-14,8 1,-14 19,7-19,-7 19,13-33,0 14,-13 26,0-20,0 14,0 6,7-6,-7-8,0 8,0 0,14-1,-14 7,13-6,-13 0,0 6,20-33,-7 6,1 14,-7 0,6 6,14-19,-7-1,-20 8,13 26,-6-21,7 8,-14 0,13 6,-13-7,7 1,6 6,0-6,1 13,6-13,0-1,7 7,-7-6,-6 0,6 6,6 7,8-14,-14 1,7 0,-7 13,-7 0,1 0,-7 0,6-7,0 7,8-14,-1 14,60-13,1 13,-81-7,60 7,-60-13,13 13,21 0,0-13,-14 13,13-7,-6 7,-7-14,-6 14,19 0,-19 0,33 0,-41 0,8 0,-1 0,-6 0,40 0,0-13,-34 13,-6 0,33 0,-6 0,-28 0,21 0,-13 0,6 0,27 0,-27 0,40 0,-53 0,6 0,1 0,33 0,-27 0,40 0,-20 7,-13 6,-13-13,-8 0,8 0,-1 0,7 7,14-7,-21 13,21-13,26 14,-26-14,-1 6,-13-6,-6 14,19-14,14 0,-33 0,-8 0,21 0,-7 0,27 0,-13 0,13 13,-34-13,27 0,1 0,-35 0,-6 7,14-7,6 0,7 13,-20-13,-7 14,26-14,-12 13,-8-13,21 7,-7 6,7-13,-7 14,0-8,-6 8,-1-14,-13 13,14-13,-8 20,8 7,6 7,-7-34,8 33,5-13,-26-6,14 6,-8-20,8 13,-14 1,13-1,-6-13,-7 7,13 6,-13 1,14-8,-1 28,-6-7,-7-7,13 7,-13-21,14 35,-7-41,-7 6,13 28,-13-7,13-14,-13 7,7-6,-7-8,13-6,-13 14,0-1,0-6,0 20,14-14,-14 7,0-6,0-7,0 6,0 0,13-13,-13 20,0-6,0-1,0-6,0 20,0-20,0 6,0 0,0 1,0-7,0 6,0 0,0-6,0 6,0 14,-6-7,6-6,0 6,-14-7,14-6,-13 6,13 1,0-1,0-6,0 6,0 1,-7-14,7 7,-13 19,13-12,0-7,-14 6,8 20,-8-12,14-8,0 0,-13 1,13 6,-7-7,-6-6,13 20,-14-14,14-6,-13 6,13 1,0-7,-7-7,-6 13,13 0,-14 1,7-7,7 6,-13-13,13 13,-13-13,13 7,0 7,-14-14,14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4237.7 3743.01,'6'0,"-6"6,20 8,-6-1,-7-6,6-7,-13 13,20 1,7-8,-14-6,7 0,-20 14,14-14,-7 0,6 0,0 0,1 0,-7 0,6 0,0-7,8 7,-8-7,-6-6,19 0,-26 6,21-7,-8-12,0 19,-6-7,7-6,-1 7,-13 0,20-21,7 0,-20-13,6 34,-13-7,13 7,-13 6,0-7,0 1,0 20,0 6,0-13</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5486.42 5748.01,'14'0,"-1"0,0 0,-6 0,27 7,-21-7,7 0,7 7,27-7,-54 13,13-13,34 14,0-1,7-6,-7 6,-14 1,-19-14,13 6,26 8,-19-1,13-13,-47 13,13-13,7 0,-6 0,6 0,-7 0,1-6,6 6,-7-14,1 14,-8-13,41-7,-33 20,6-14,7-6,-7 7,-7 13,7-20,7 6,-20 1,6 13,-13-7,14 7,-8 0,8-13,13 13,-21 0,8 0,6 0,7 0,-21 0,21 0,20-14,0 1,-27 13,0 0,7-7,7 7,-14-13,-7 13,1 0,-8 0,8-14,-14 8,13 6,-13-14,14-6,-14 7,6-1,-6-6,14 7,-14-1,0 8,0-8,13 14,-13-13,0-1,0 8,0-8,0 1,0 6,-7-6,7-1,-13 8,13-8,-7 14,7-13,-26-7,12 20,7-14,7 1,-33-7,19 20,-19-14,19 14,-19-13,20 13,-21-7,14 7,6 0,-19-13,19 13,-32 0,12-14,27 14,-20 0,14 0,-21-6,14 6,-6 0,19 0,-40 0,33 0,-39 0,39 0,-53 0,7 13,47-13,6 0,-7 0,1 0,6 0,-40 0,34 0,-41 13,41-13,-48 0,41 0,7 0,6 0,-40 0,47-6,-13 6,-21 0,21 0,-7 0,6 0,1-14,-7 14,6 0,-33 0,14 7,26-7,-20 0,14 0,-7 0,-27 13,27-13,-7 7,20-7,-6 14,-1-1,14 0,-6 8,-8-1,14 6,0-5,-13 12,13-6,0 20,0-7,0-26,6 12,-6-19,0 20,14-27,-7 0,-7 7,13 20,0-27,-6 20,7-7,-1 0,-6-6,6-7,-13 14,0-1,14-13,-14 7,13-7,-13 13,0-13</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2226.42 3374.01,'14'0,"-1"0,-6 0,6 0,14 13,-20-13,6 0,21 13,-1-6,-6-7,-27 14,20-14,-7 0,-6 0,7 0,-1 13,0-13,-6 0,27 0,-7 0,-14 0,7 0,-7 0,8 0,12 0,-19 0,-1 0,-6 0,6 0,1 0,-8 0,8 0,-1 0,0 0,-6 0,20 0,-7 0,-6 0,-1 0,-6 0,6 0,7 0,14 0,-7 0,-14 0,7 0,-6 0,6 0,6 13,-19-13,20 0,-20 0,20 0,-21 0,8 0,13 0,-7 0,0 0,-7 0,1 0,-1 0,-6 0,6 0,1 0,-8 0,8 0,-1 0,-6 0,20 0,-14 0,-6-6,6 6,1 0,-8 0,-6-14,14 14,-1 0,1 0,-8 0,8 0,-1 0,-6 0,6 0,-13-13,14 13,-1 0,-6 0,6-7,1 7,-8-13,8 13,-1 0,-13-14,7 8,6 6,1 0,-14-14,13 14,-13-13,0-1,0 8,0-8,0 1,0 6,0-6,0-1,0 8,0-8,0-13,0 21,-7 6,7-14,-13 14,0 0,13-13,-21 13,8 0,6 0,-6-7,-1 7,8 0,-21-13,-7 13,14-14,7 14,-14-13,-7 13,14-7,7 7,0 0,6 0,-7 0,-6 0,-7 0,-6 0,13 0,6 0,1 0,-21 0,21 0,6 0,-20 0,21 0,-8 0,1 0,6 0,-6-13,-1 13,-6 0,7 0,-21 0,21 0,-1 0,8 0,-21 0,7 0,6 0,8 0,-8 0,1 0,-1 0,8 0,-8 0,1 0,6 0,-6 0,-1 0,1 0,6 0,-6 0,-1 0,8 0,-8 0,1 0,6 0,-6 0,-1 0,1 0,6 0,-6 0,-7 0,-7 0,13-14,-6 14,7 0,6 0,-6 0,-1 0,1 0,6 0,-6 0,-1 0,8 0,-8 0,1 0,6 0,-6 0,-1 0,1 0,6 0,-6 0,-1 0,8 0,-8 0,1 7,-1-7,8 0,6 13,-14-13,1 0,6 0,-6 0,13 7,-14-7,8 0,6 14,-14-14,14 13,-13-13,-1 0,14 13,0-6,0 7,0-1,0-6,0 6,0 0,0 1,7-14,-7 7,0 6,0 0,13-13,-13 7,14 7,-14-1,0-6,7-7,-7 13,13-13,-13 14,0-1,13-13,-13 7,7-7,-7 13,14-13,-14 13,13-13,-13 7,7-7,-7 14,13-14,0 0,-13 13,14-13,-7 13,6-13,0 0,-13 7,7-7,7 0,-14 14,0-14</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3574.42 6627.01,'0'-13,"14"13,-7-14,6 14,-13-13,13 13,-6 0,7-7,-1 7,-6 0,6-13,0 13,1 0,-7 0,6 0,0-14,-6 14,7 0,12 0,-19 0,20 0,-20 0,19 0,-19 0,7 0,-1 0,0-6,-6 6,7 0,-1 0,-6 0,20 0,-14 0,-6 0,6 0,0 0,-6 0,7 0,-1 0,-6 0,6 0,1 0,-1 0,20 0,-12 13,5-13,-19 13,20-13,-20 7,20-7,6 14,-13-14,-20 13,14-13,6 0,27 13,0-13,-14 7,-19-7,-1 0,7 0,0 0,-6 0,-14 13,13-13,1 0,-8 0,-6-6,14 6,19 0,-19 0,33-7,-14 7,-26 0,6 0,14 0,-7 0,-6 0,-8 0,8 0,13 0,-21 0,8 0,-1 0,7 0,-6 0,-8 0,21 13,-7-13,-6 0,6 0,7 14,6-7,-13-7,-6 0,-1 13,7-13,7 0,7 0,-28 0,35 0,-35 0,8 0,19 0,1 13,-21-13,34 0,-40 0,6 0,14 7,-7-7,0 0,-6 0,-1 0,1 0,-14-13,6-1,8 8,-1-8,-6 14,-7-13,13 13,-13-7,14-6,-8-1,8 14,-14-13,13 13,-13-7,14 7,-14-13,6-1,-6 8,0-8,0 1,0-1,0 8,0-8,0-6,0-7,0 21,0-21,0 13,0-6,0 7,0 6,0-6,0-1,0 1,-13 13,13-7,-13 7,-1 0,14-13,-7 13,-6 0,-7-14,-40 8,39-8,-5 14,19 0,-20-13,-7 13,14-7,-13 7,6 0,-27 0,-6 0,40 0,-41 0,8 0,39 0,1 0,-21 0,14 0,7 13,-34-13,13 0,21 0,6 0,-67 0,54 0,7 0,0 0,-21 0,-47 0,75 0,-21 0,-7 0,-33 0,54 0,6 0,-6 0,-1 0,-19 0,-28 0,55 0,-41 0,33 0,-6 0,-7-6,21 6,-21 0,20 0,-6 0,-1 0,1 0,-7-7,6 7,8 0,-8 0,1-13,-21 13,21 0,-7-14,-27 14,13 0,21 0,-21 0,14 0,7 0,-1 0,-6 0,7 0,-7 0,-7 0,20 0,-6 0,-7 0,-7 0,7 0,6 0,1 0,6 0,-20 0,21 7,-21-7,13 0,8 13,-8-13,1 7,-7-7,-7 0,20 0,-20 0,21 0,-21 0,20 0,-20 0,14 0,6 0,-6 0,-1 0,-6 0,7 13,-7 1,6-7,1 6,13 0,-7-13,7 7,-13 7,13-1,-14-13,14 13,0-6,-13-7,13 13,-7-13,7 14,0-7,0 6,0 0,0 1,0-7,0 6,0 0,0-6,0 6,0 1,13-7,-13 6,14 0,6 1,-7-7,8-7,-8 0,0 0,1 0,-7 0,6 0,20 0,-6-14,7 14,-14 0,-7 0,8 0,5 0,-6 0,1 0,5 0,-12 0,-7 0,-7-27,13 21,-13-8,13 1,-13 6,0-6,0 13</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5272.42 3139.01,'13'0,"-13"-14,13 14,1-13,-7 13,6-7,0 7,-13-13,7 13,6 0,8 0,19-13,-33 13,6 0,0 0,54 0,7-14,-54 7,1 7,39-13,-47 13,7 0,14-13,6-1,-33 7,6 7,-13-13,14 13,-14-13,6-8,8 8,-14 0,0 6,13 7,1-34,-14 21,6 0,-6-1,0-19,0 26,14-20,-14-6,0 19,0 7,0-6,-7-21,0 34,7-13,-13-7,0 6,13 1,-14-7,7 20,-19-34,19 21,-20-7,7-7,7 27,13-7,-21-20,8 27,0 0,-8-20,-25-6,32 26,7-7,-33-7,7 1,-1-7,21 20,13-14,-20 1,-14 6,14-6,6-1,1 14,0 0,6 0,-20 0,20-13,-6 13,-14 0,-27 0,41 0,-41-7,7 7,0 0,-20-13,54 13,-34-13,40 13,-6 0,-14-7,-6 7,-1 0,21 0,-8 0,8 0,0 0,-8 0,8 13,-7 1,7-8,-1-6,-6 27,0-7,-7 7,14-7,6-6,-7 6,1 13,13 1,0-21,0 1,0 19,0-19,0-8,0 8,0 19,0 1,0-21,0 1,0-8,0 8,7-14,-7 13,0-6,13 20,-13-7,0-7,7-13,-7 20,13-6,1 13,-14-21,13 8,-6 6,6-7,1 1,-8 6,8-20,-14 13,13 1,1-14,-14 20,6-20,8 13,6-6,7 20,-21-27,35 13,-35-6,8-7,46 13,-53-13,6 14,1-14,-8 0,48 13,-34-13,61 7,-54-7,-14 0,-6 0,6 0,0 0,21 0,0 0,-14 0,-7 0,1 0,-1 0,-6 0,-7 0</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12098.7 1133.01,'0'-7,"-6"7,-1 0,-6-13,-1 13,-6-13,0-1,-20 7,33 7,-27-13,21 13,-20-13,6 6,-40-20,46 27,8 0,0-7,-7 7,-7-13,20 13,-6 0,-21-13,21 13,-21-14,14 14,-14 0,21 0,-14-7,20 7,-39-13,19 13,20 0,-6 0,-41 0,40-13,1 13,0 0,-41-7,27 7,-27 0,-13 0,54-13,-21 13,28 0,-41 0,33 0,-53 0,54 0,-1 0,-19-14,-21 14,7 0,14 0,-48-13,14 13,7-7,46 7,-6 0,-27 0,20 0,21 0,-41 0,0 0,20 0,20 0,-40 0,-13 0,-7 13,47-13,6 14,1-14,-21 13,21-13,6 0,-20 7,7 6,7-13,-1 0,14 14,-20-14,20 6,-33-6,33 14,-14-14,-6 0,-7 13,-20 1,41-14,-41 6,-14 8,28-1,26-13,-20 0,-6 7,13 6,-14-13,21 0,13 14,-14-14,-6 0,20 6,-13-6,-7 0,6 14,1-14,-7 13,6-13,1 0,-21 14,14-8,-13 8,6-1,20-13,-20 7,7-7,20 13,-33 1,6 6,20-7,-6-13,-1 14,1-8,-7 21,6-27,8 20,-8-20,-13 27,21-7,6-6,-14 6,1-7,6 1,-6 26,13-27,0 1,-14 19,14 14,0-40,-13 53,13-13,0-40,-7 40,7-13,0-21,0 0,0 8,0 12,0-19,0 12,0 8,0-1,0-26,0 20,0-7,0 7,0-20,0 19,14-5,-14-8,0 0,0-6,13 7,-13-1,20 34,-20-40,0 6,14-13,-14 13,0-6,13 7,-13-1,7 0,-7-6,13 7,0-1,1-6,-7 6,6-13,-13 13,13-13,-6 7,20 7,-7-1,-6-13,6 13,-7-13,7 7,7 7,-7-1,7-13,-7 7,61 20,-68-14,-6-13,53 7,-40 6,27 0,-33-13,-1 0,-13 7,80 7,-73-1,7-13,19 7,-19-7,33 13,20 1,-54-1,-6-13,20 0,-7 7,-7-7,21 13,-1 1,48 6,-68-20,54 13,-53 0,-1-13,27 7,21 7,-48-14,-6 0,33 0,-33 13,40-13,-34 0,21 0,-21 0,27 0,7 0,-33 0,-1 0,-6 0,6 0,48 0,-55 0,55 0,-48 0,41 0,-34 0,-7 0,-13-7,47 7,-33 0,86-13,-66 13,-21 0,34-7,-40-6,40 13,-34-14,1 14,19-13,-19 13,26-7,-27 7,1 0,-8 0,-6-13,27 13,-13 0,-14-14,20 14,13 0,1-6,-1 6,-19 0,-1 0,-6 0,33 0,-20 0,-6 0,39 0,15-14,-55 14,0 0,1 0,-8 0,8-13,-1 13,21-14,-21 14,27-20,-26 20,-1 0,21-20,-21 20,7-27,-6 27,19-6,1-21,-21 27,21-20,-14-7,-7 20,1 7,-7-27,6 14,-13 6,13 7,7-33,7-1,-20 34,-7-13,27-21,-20 21,19-21,-12 7,-7 27,-7-6,13-21,7 7,-7 0,8-27,-21 33,0 1,0 6,13-20,0-6,-13-1,0 1,0-1,0 21,0-1,0-19,-6-14,-8 47,14-34,0 21,-6-21,-8 34,14-20,0 0,-13 7,13-14,-7-7,-6-13,-1 14,14 13,0 6,-6 7,6-6,0 0,-14-21,1 21,-1-7,14 6,0 1,-6 13,6-7,-14 7,14-13,-13 13,13-14,-7 14,7-7,-13 7,13-13,0 0,0 6,0-6,0-1,-14 1,1-7,13 6,0-6,0 7,-7-8,7-5,0 19,-13-6,13 13</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17:1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3988.7 5983.01,'-13'0,"0"0,6 0,7-7,-14 7,-12 0,19 0,-6-13,-1 13,7 0,-6 0,0 0,6 0,-7 0,1 0,0 0,-8 0,-12 0,-1 7,-6-1,0-6,13 0,-20 0,40 0,-19 0,5 0,-26 0,14 0,6 0,-6 0,26 14,-7-14,1 0,-7 13,-7-6,7 20,7-27,6 13,-7-6,1-7,13 13,-13-13,6 0,7 20,-14-20,1 14,6 6,-6-7,-1 14,1-7,13-6,-7-8,7 21,-13-27,13 20,0 7,0-7,0-6,0 6,0 7,0-21,0 8,0-1,0-6,0 6,0 1,0-1,0 7,7-6,-7 6,6-7,8 7,-1-6,1-1,-8-6,-6 6,14-13,-1 14,-13-7,7-7,6 13,-13 0,14-13,-1 14,7-8,-20 8,14-14,-8 13,8-13,-1 0,-13 7,7-7,-7 13,13-13,14 14,-7-1,-6-13,6 7,-7-7,7 13,7-13,-20 0,20 14,-7-14,-7 0,7 0,14 0,13 0,-14 7,-19-7,13 0,-7 0,0 0,7 0,-21 0,8 0,-1 0,1 0,-8 0,8-14,6 14,-7 0,14-13,-20 13,-7-7,27 7,-7-13,0-1,7 14,-14 0,-13-13,7 13,6 0,-13-7,21-20,5 7,-12 20,-8-33,21 6,-27 20,7-20,6 7,1-7,-14 7,0 7,0-7,0 6,0 1,0 6,0-6,0-1,0 7,0-6,0-7,0-7,-7 7,-6-7,13 20,-20-19,20 12,-21-6,21 7,-13 6,0-20,-1 14,8 6,6-6,-14 13,14-14,-20-6,7 0,-14 6,7 1,6 13,-6 0,7 0,13-13,-7 13,-6 0,-1 0,1-7,6 7,-6 0,-1 0,7 0,7-13,-13 13,13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17:1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6779.7 4574.01,'0'7,"0"7,0-1,-13-13,-1 0,14 13,-7-13,-6 0,13 7,-13-7,13 13,-21 1,8-7,0 6,6-13,7 13,-13-13,13 14,-14-14,1 7,6-7,-27 26,-6-19,20 7,-13-14,19 0,-19 13,19-13,7 7,-6-7,0 0,-21 13,14-13,-7 13,7-13,0 14,-20-7,33-7,-20 13,-20-13,14 13,-1-13,27 0,-40 0,34 0,-7 7,-7-7,7 0,6 0,1 14,6-14,-6 0,0 0,6 0,-7 0,-33 0,0 0,27 0,-53 0,52 0,8 0,-7 0,20-7,-34 7,8-7,-15 7,28 0,-14 0,-7 0,14 0,-13 0,-1 0,7 0,7 14,-13-14,-1 0,1 0,19 0,-46-7,13 0,47-6,-54-1,27 14,27-6,-6 6,-8 0,-12 0,5-14,1 14,7-13,-7 13,6 0,-13 0,21 0,-8 0,-6 0,7 0,-14 0,20 0,-20-14,21 14,-28 0,7-6,-20 6,41 0,-21 0,7-14,-7 14,7-13,-7 13,20 0,-6 0,-7 0,-7 0,27-7,-20 7,-14-13,21 13,-7 0,-21-14,35 8,-21 6,20-14,-6 14,-7-13,-7-1,13 14,14-6,-6 6,-8 0,1-14,6 14,-20-13,27 6,-20 7,-7-13,21 13,-8-14,-6 14,-7-13,14 13,6-7,-6 7,-7 0,20-13,-14 13,1 0,-1-14,8 14,6-6,-14 6,-6-14,-7 1,21 13,-21-14,13 8,8 6,6-14,-14 14,1-13,6 13,-6-7,13-6,-14 13,14-14,-13 8,6-21,-6 27,-1-34,8 21,6-7,0 6,-14-6,14-7,-13 7,13 7,0 6,0-20,0 14,0 6,0-6,0-7,0 6,0-13,0-6,0 13,6-14,8 1,-14 19,7-19,-7 19,13-33,0 14,-13 26,0-20,0 14,0 6,7-6,-7-8,0 8,0 0,14-1,-14 7,13-6,-13 0,0 6,20-33,-7 6,1 14,-7 0,6 6,14-19,-7-1,-20 8,13 26,-6-21,7 8,-14 0,13 6,-13-7,7 1,6 6,0-6,1 13,6-13,0-1,7 7,-7-6,-6 0,6 6,6 7,8-14,-14 1,7 0,-7 13,-7 0,1 0,-7 0,6-7,0 7,8-14,-1 14,60-13,1 13,-81-7,60 7,-60-13,13 13,21 0,0-13,-14 13,13-7,-6 7,-7-14,-6 14,19 0,-19 0,33 0,-41 0,8 0,-1 0,-6 0,40 0,0-13,-34 13,-6 0,33 0,-6 0,-28 0,21 0,-13 0,6 0,27 0,-27 0,40 0,-53 0,6 0,1 0,33 0,-27 0,40 0,-20 7,-13 6,-13-13,-8 0,8 0,-1 0,7 7,14-7,-21 13,21-13,26 14,-26-14,-1 6,-13-6,-6 14,19-14,14 0,-33 0,-8 0,21 0,-7 0,27 0,-13 0,13 13,-34-13,27 0,1 0,-35 0,-6 7,14-7,6 0,7 13,-20-13,-7 14,26-14,-12 13,-8-13,21 7,-7 6,7-13,-7 14,0-8,-6 8,-1-14,-13 13,14-13,-8 20,8 7,6 7,-7-34,8 33,5-13,-26-6,14 6,-8-20,8 13,-14 1,13-1,-6-13,-7 7,13 6,-13 1,14-8,-1 28,-6-7,-7-7,13 7,-13-21,14 35,-7-41,-7 6,13 28,-13-7,13-14,-13 7,7-6,-7-8,13-6,-13 14,0-1,0-6,0 20,14-14,-14 7,0-6,0-7,0 6,0 0,13-13,-13 20,0-6,0-1,0-6,0 20,0-20,0 6,0 0,0 1,0-7,0 6,0 0,0-6,0 6,0 14,-6-7,6-6,0 6,-14-7,14-6,-13 6,13 1,0-1,0-6,0 6,0 1,-7-14,7 7,-13 19,13-12,0-7,-14 6,8 20,-8-12,14-8,0 0,-13 1,13 6,-7-7,-6-6,13 20,-14-14,14-6,-13 6,13 1,0-7,-7-7,-6 13,13 0,-14 1,7-7,7 6,-13-13,13 13,-13-13,13 7,0 7,-14-14,14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10584.4 3716.01,'7'6,"6"-6,-13 7,14 7,-7-1,6-13,-13 7,20 20,-6-27,-1 6,54 41,-54-47,1 14,19-1,-26-6,40 20,-33-27,53 33,-20-6,-34-27,21 7,-21-7,-13 13,13-13,7 14,7-14,-7 6,-6-6,-7 0,6 0,21 0,12-33,22-41,-68 67,13-6,0-1,34-46,-27 26,7-6,-13 33,-14-6,27-27,-21 26,8 8,33-88,40-14,-7-12,-80 106,74-66,-67 66,-7 8,13 6,1-41,-1 41,21-33,-34 26,6-6,8 13,-1-14,1 14,-8 0,-6 7,0-7</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17:1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4237.7 3743.01,'6'0,"-6"6,20 8,-6-1,-7-6,6-7,-13 13,20 1,7-8,-14-6,7 0,-20 14,14-14,-7 0,6 0,0 0,1 0,-7 0,6 0,0-7,8 7,-8-7,-6-6,19 0,-26 6,21-7,-8-12,0 19,-6-7,7-6,-1 7,-13 0,20-21,7 0,-20-13,6 34,-13-7,13 7,-13 6,0-7,0 1,0 20,0 6,0-13</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7653.42 9458.01,'7'0,"6"0,-6 0,6 0,21 0,-21 0,7-7,7 7,-7 0,-6 0,6 0,-7 0,1 0,-8 0,8 0,-14-13,13 13,-6 0,6 0,-13-7,14 7,-14-13,13 13,-13-14,7 14,-7-6,0-8,13 1,-13-1,0 8,14-8,-14 1,0 6,0-6,0-14,0 20,0-6,0-1,-7 14,7-6,-13 6,6 0,-7 0,1 0,0 0,6 0,-7 0,1 0,6 0,-6 0,-1 0,8 0,-8 0,1 0,0 0,-8 0,1 0,7 0,-14 0,20 0,-20 0,21 0,-8 0,1 0,0 0,6 0,-7 0,1 0,6 0,-6 0,-1 0,8 0,6 13,-14-13,14 13,-13-13,13 7,0 6,0 1,-14-14,14 13,0-6,0 6,0 1,0-7,0 6,0 0,0 1,0-7,0 6,7-13,-7 13,0-6,14-7,-14 13,13-13,-13 14,7-14,-7 7,0 6,0 0,13-13,1 0,-14 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7:48:12"/>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6627.42 9223.01,'0'7,"0"6,0 1,0-8,0 8,0-1,0 1,0-8,0 8,0-1,-7-13,-7 7,-6 20,-94 26,7-26,100-27,-40 0,0-7,34-6,6 13,7-7,-13 7,-1-13,1 13,6-13,-20 13,27-14,-6 7,-21-6,27 0,-7 13,-6-7,-1 7,1-14,13 1,-7 6,7-6,-13-14,-1 20,14-6,-6-7,6 6,0 1,0 0,0 6,0-7,0 1,0 6,0-6,0-1,0 8,0-8,0 1,13 13,1 0,-14-13,6 13,-6-7,14 7,-1 0,-13-14,14 14,-8 0,-6-13,47 6,-27-6,-6 13,-14-14,13 14,1 0,-8 0,8 0,-1 0,-6 0,6 0,-13 7,27 7,-20-14,6 0,1 6,-8-6,21 0,-27 14,7-14,6 0,1 0,-1 0,-6 0,6 13,7-13,-6 0,-1 7,1-7,-8 0,8 0,-1 13,-6-13,6 0,-13 14,14-14,-8 0,8 0,-14 13,13-13,1 7,-8-7,8 13,-1-13,-13 14,7-14,-7 6,0 8,13-14,-13 13,14-13,-14 7,0 6,0 1,0-1,0-6,13-7,-13 13,0 1,0-8,0 8,0-1,0 1,0-8,0 8,0-1,0-6,-7-7,7 13,0-13</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6284.06 4756.06,'7'0,"7"0,-7 0,7 0,7 7,6 0,-13-7,-7 0,7 0,7 14,20 0,-34-14,7 0,20 7,1-7,-21 0,20 0,-13 0,-7 0,21 0,-8-14,-20 14,7 0,7 0,6-14,-13 14,-7 0,7 0,0 0,7-7,6 7,8-14,-28 14,20-13,8 13,-21 0,6-7,1 7,7 0,-7 0,6-14,-20 14,7 0,0 0,0 0,-7 0,27 0,-20 0,7 0,-7 0,20 0,1 0,-8 0,-13 0,-7 7,7-7,0 0,-7 7,20-7,-20 14,21-14,-14 0,6 0,15 0,-21 0,41 0,-41 0,-14-7,14 7,7 0,-8 0,1 0,-7 0,28 0,-21 0,13 0,8 7,-1-7,-27 0,-7 13,14-13,14 0,6 0,-13 0,7 0,-21 0,6 0,8 0,-7 0,0 0,0 0,-7 0,20 0,-6 0,-7 0,20 0,-20 0,21 0,-28 0,41 0,-13 0,-1-7,-20 7,21-13,-8 6,-6-7,-7 14,7-14,-8 14,8-14,7 14,-21 0,7 0,-1 0,8-7,7 7,-7 0,13-14,-20 14,7 0,13 0,-20 0,21 0,41 0,-35 0,-27 0,14 0,-21 7,6-7,1 0,-7 0,7 0,0 0,-7 7,7-7,-1 0,36 0,-42 0,7 14,34-14,-48 14,48-14,1 14,-42-14,27 0,8 7,-35-7,6 0,43 14,-42-14,20 13,1-13,6 0,-6 0,-14 0,-8 0,36 0,-42 0,7 0,6 0,-6 0,34 0,-34 0,-14 7,7-7,55 0,-13 0,-42 0,7 0,20 14,-20-14,21 0,-1 0,-6 0,-7 0,-1 0,22 0,-42 14,7-14,20 0,-6 0,-7 0,20 0,15 0,-42 0,7 0,34 7,0-7,-34 0,21 0,-28 0,103 0,-61 0,-15 0,-13 0,-7 0,0 0,6 14,-6-14,42 0,-43 0,1 0,21 0,-28 0,34 0,-34 0,7 0,41 0,-6 0,-35 0,-1 0,22-7,13 7,-6-7,-42-7,27 14,-13 0,7 0,0-14,6 14,-6 0,-7 0,21 0,-1 0,-20 0,7 0,13 0,-6 0,-7 0,27 7,-34-7,0 0,6 14,29-7,-15 7,-20-14,7 13,0 1,-7-14,-1 7,8-7,7 14,-7-14,-8 0,22 14,-21-14,20 0,-13 0,-7 0,21 7,-15-7,-6 0,0 0,-7 0,7 0,-1 0,8 0,7 14,-21-14,7 0,13 13,-6-13,-7 0,34 14,-13-7,-28-7,41 0,-48 14,35-14,-21 0,34 0,-34 0,7-7,-1 7,-20-7,28 7,20-14,-27 14,-7 0,-7 0,7 0,34 0,-27 0,-7 0,20 0,-20 0,7-13,-7 13,6 0,8 0,-14-14,7 14,-8 0,8-7,-7 7,-7 0,7 0,0 0,-14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9071.06 4224.06,'-7'0,"0"0,7 7,-14-7,0 0,1 14,6-14,-7 0,-7 0,7 14,-20-14,-35 0,55 0,-35 0,35 0,-6 0,-8 0,21 0,-20 0,6 0,0 0,-7 0,8 0,6 0,0 0,7 0,-7 0,0 0,-6 0,6 0,0 0,7 0,-21 0,22 0,-22 0,14 0,7 0,-7 0,0 7,8-7,-8 0,-14 0,21 0,-7 0,-6 0,-8 0,7 0,-6 0,6 0,0 0,7 0,0 0,1 0,6 0,-7 0,0 0,7 0,-7 0,0 0,7 0,-6 13,-1-13,0 0,7 0,-7 0,-20 0,20 14,0-14,7 0,-41 0,20 7,21-7,-7 0,-6 0,6 0,0 0,7 0,-7 0,0 0,-6 0,-8 14,21-14,-7 0,-13 14,20-14,-7 0,0 0,7 0,-21 0,22 0,-8 0,0 0,-7 0,-7 0,22 0,-22-7,7 7,-7-14,8 14,6 0,-7 0,-6 0,20 0,-7 0,-21-7,8 7,6 0,-28 0,15 0,-1 0,21 0,8 0,-36 0,35 0,-41-14,34 14,0 0,-21 0,-6 0,27 0,-13 0,6 0,-14-14,21 14,-6 0,6 0,0 0,-7 0,7 0,-6 0,-8 0,21 0,-7 0,0 0,-6 0,-8 0,21 0,-7 0,0 0,8 0,-22 0,-7 0,15 0,-8 0,28-6,-35 6,1 0,-1 0,8 0,6 0,7 0,7-14,-7 14,0 0,-6 0,6 0,0 0,7 0,-21 0,22-14,-22 14,14 0,7-14,-7 14,0 0,8 0,-8 0,0 0,14-7,-7 7,7-14,0 0,-14 14,14-6,0-8,0 0,0 7,0-7,0 0,7 14,-7-14,7 8,-7-8,14 14,-14-14,14 14,-14-7,7-7,6 14,-13-14,14 14,-7 0,-7-13,49-8,-36 21,-13-14,14 14,-7 0,7-7,0 7,0 0,-14-14,6 14,8 0,0 0,-14-14,7 14,7 0,0 0,-7 0,6 0,15 0,-21 0,21 0,-21 0,6 0,1 0,7 0,-7 0,7 0,6 0,-13 7,7-7,-7 0,-7 0,20 14,-20-14,7 0,0 0,0 0,6 0,-6 0,7 0,7 7,13-7,7 14,-13-14,-21 0,20 0,-20 0,0 0,7 0,0 0,-8 0,8 0,7 0,-14 0,6 0,15 0,-21 0,0 0,6 0,29 0,-42 0,6 0,15 0,14 0,-1 0,-6 0,-15 14,8-14,27 0,-41 0,7 0,-7 0,7 0,-8 0,1 0,-7 0,21 0,-7 0,6 0,-6 0,13 0,-20 0,7 0,-7 0,7 0,-8 0,1 0,0 0,7 0,-7 0,6 0,15 0,0 0,-22 0,22 0,0 0,-1 0,8 0,-8 0,-13 0,-7-7,6 7,-6 0,0 0,7 0,-7 0,6 0,15 0,-7 0,6 7,-13-7,7 7,-8-7,1 13,-7-13,14 0,-21 0,20 14,8-14,-28 0,20 0,22 0,-15 0,-13 0,7 0,-8 0,1 0,7 0,-7 0,6 0,-6 0,-7 0,0 0,-7 0,6 0,1 0,-7 0,7 0,-14 14,14-14,0 0,6 0,29 7,-29-7,-6 14,0-14,-7 0,-7 14,14-14,0 7,-7-7,-7 13,13-13,15 0,-21 14,7 0,-14-7,0 7,0 0,-7-14,7 7,-7-7,7 13,-14-13,0 0,1 0,13 14,0-14</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7:57:4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1731.09 3669.01,'-7'0,"7"-14,-13 14,-1 0,8 0,-21 0,-7 0,1 0,19 7,8-7,-21 0,13 0,8 0,-21 14,-7-8,21-6,-7 0,0 0,-14 0,21 14,-1-14,1 0,6 0,-26 13,19-13,1 13,-7-13,-27 21,26-8,-5-6,12-7,8 13,-8 1,-6 6,7-7,-1 7,-6 7,20-20,-13 20,-1-7,14 7,0-21,0 21,-7 7,7-1,0-19,0 6,0 7,0-21,0 8,0-1,0-6,0 20,0-7,0-7,0 1,0-8,14 28,6 6,-20-33,13 6,1 7,-14-6,13-1,-6 7,6-20,1 27,-7-7,6-6,0-8,1 8,-14-1,6-13,8 14,6-8,-7-6,21 34,13-7,-14-7,-6-7,40 7,-60-6,20-14,-14 13,21-6,13 6,-27 1,-7-1,8-6,-8 6,-6-13,6 0,-13 14,27-14,-20 6,19-6,-19 0,7 0,-1 0,0 0,-6 0,20 0,-7 0,14 0,-1 0,-6 0,-7 14,7-14,-7 13,-7 1,-6-14,33 0,-19 6,-8-6,-6 0,26 0,-19 0,66 14,-46-14,-8 13,8-13,-21 0,8 0,-8 7,0-7,-6 0,20 0,6 13,1-13,0 0,-1 0,1 0,-21 0,21 0,-1 0,1 0,13 0,-21 0,15 0,-28 0,14 0,-7 0,0 0,7 14,-20-14,20 0,6 13,27-6,-6-7,-40 0,-8 0,8 0,46 0,-53 0,33 0,14 0,-41 0,34 0,-13 0,-1 0,-19 0,-8 0,21 0,7 0,-28 0,8 0,19 0,-19 0,46 13,-6-13,-41 0,34 0,-7 0,7 0,0 0,14 14,-55-14,28 0,13 0,-20 0,-21 0,8 0,33 6,0-6,20 14,-7-1,-26-13,-28 0,8 0,33 7,20-7,0 13,-54-13,1 0,-1 0,41 0,-41 0,34 0,-6 0,19 0,-13 0,-40 0,53 14,-47-14,-6 0,53 0,34 0,-40 0,-41 0,68 0,-41 0,-33 0,6 0,1 0,6 0,-7 0,21-7,-21 7,7 0,0-13,7 13,-7 0,-6 0,19-7,1-6,-21 13,21 0,-21 0,-6 0,33-14,-33 14,26 0,-19 0,33-7,7-6,6 13,7-20,-54 20,34 0,-40-14,6 14,34-13,-33 13,-7 0,6-13,14 13,-7-7,-7-7,7 1,7-7,-20 20,20-13,-7-8,-7 21,-6-13,20 0,-7-8,14-5,-8 5,21 1,-13-6,-14 5,7 8,-20 13,-7-13,26 6,-19 7,-7-14,14 14,12-13,-6 6,1-6,-8 13,0 0,8-14,12 1,-6 13,-20 0,6 0,14 0,6 0,-26 0,27 0,-21 0,1 0,19 0,27 7,-53-7,20 13,-20-13,40 0,0 14,20-14,-20 0,-21 0,28 6,-34-6,67 0,-87 14,14-14,53 0,-54 0,-6 0,40 13,-34-13,68 0,-68 0,-6 0,20 0,-20 0,6 0,47 0,-39 0,-8 0,-6 0,19 0,149-7,-162 7,68-13,-68 6,74-6,-73 13,-1 0,54 0,-47 0,7 0,54 0,-68 0,7 0,74 0,-74 0,0 0,-6 0,-1 0,41 0,-41 0,21 0,-7 0,53 0,-60 0,27 0,-33 0,53 0,-54 0,41 0,-41 0,21 0,-21 0,1 0,-1 0,41-14,-41 14,41 0,-41 0,54 0,-53 0,6 0,27 0,33 0,-13-13,-53 13,19 0,-6-7,7 7,-14-13,7 13,6-13,-13 13,-6-7,-1 7,21-14,-28 14,41-20,-33 20,40-27,6 7,-47 20,34-27,-27 21,-6 6,39-27,-26 14,-7 6,27-20,14 7,-61 6,6 14,8-6,19-21,-19 27,-14-13,20 6,-7 7,-13-14,21-6,-21 7,13 13,0-27,-6 7,6 6,1-53,-1 14,-13-8,7 61,-7-20,0 7,0-1,0 1,0-74,0 73,0 1,0-21,0 28,0-8,0-19,0 19,0-19,0 13,0 6,-13 1,-1-1,1 8,-7-8,-14 1,1 6,-1-6,-26-1,46 14,8 0,-41-13,-14 6,61-6,-7 13,-53-14,-20-6,66 20,-60-13,61 13,-47-7,-7 7,53 0,7 0,-40 0,34 0,0 0,6 0,-74 0,21 0,-67 0,39 27,75-27,-21 0,21 7,-34 6,40-13,-66 13,52-13,-5 0,-28 7,41-7,-21 0,21 14,-8-14,-72 0,79 13,1-13,-54 0,33 0,-67 13,75-13,5 0,-106 21,114-21,6 0,-67 0,67 13,-86-6,79-7,-167 13,154-13,20 14,-6-14,-21 0,21 0,0 0,-54 13,-47-6,100-7,1 0,6 13,-6-13,-8 0,-5 0,-88 13,87-13,20 0,-20 0,14 0,6 7,-53-7,33 0,-87 14,87-14,20 0,-6 0,-68 13,55-13,-62 0,62 0,5 0,8 0,-94 0,100 0,-121 0,102 0,6 0,6 0,-19 0,19 0,-26 0,33 0,-6 0,-1 0,-80 0,88 0,-8 0,1 0,6 0,-80 0,80 0,-6 0,-1 0,-79 0,86 0,-33 0,-48 0,62-7,19 7,-7 0,-33 0,-20-13,54 13,0 0,-41-7,20-6,21 13,0 0,-75-14,61 14,-6 0,-61-13,81 13,-21-7,21 7,-1 0,-86 0,86 0,1 0,6 0,-6 0,-48-13,-19 13,13 0,60 0,-6 0,-68 0,54 0,7 0,7 0,-28 0,28 0,0 0,-54 0,-1-14,42 14,12 0,8 0,-28 0,-26 0,46 0,7 0,-39-6,32 6,-33 0,40 0,-6 0,-34 0,34 0,6 0,-40 0,-13 0,46 0,-39 0,39 13,1-13,-28 0,28 0,-47 14,26-14,14 6,7-6,-21 0,21 0,-7 0,6 0,-33 14,-7-1,41-13,-41 0,54 7,-26-7,19 0,-20 13,14-13,-8 0,8 0,-20 14,19-14,-26 13,26-13,1 0,-34 7,-33 6,39 7,1-20,33 0,-40 14,34-14,-21 0,21 0,-21 0,1 13,20-13,-21 0,14 0,-14 0,21 0,-34 0,0 0,40 0,-40 0,14 0,19 0,14 14,-13-14,-7 0,6 0,-19 0,13 0,-27 0,0 0,33 0,8 0,-28 0,7 0,7 0,7 0,-7 0,6 0,-19 0,19 0,-6 0,7 0,-1 0,-19 0,-14 0,40 0,-33 6,33-6,-6 0,-1 14,8-14,-8 0,1 0,6 0,-6 0,-1 0,-6 0,-7 0,7-7,-7 7,21-7,-21 7,7 0,-7 0,20 0,-20 0,21 0,-8 0,1 0,-7 0,-7 0,20 0,-26 0,19 0,-13 0,-6 0,33-13,-34 13,14-14,-7 14,21 0,-8 0,1 0,6 0,-6 0,-1 0,1 0,13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10752.4 5138.01,'13'0,"-13"7,14-7,-14 13,7 7,6-20,-13 14,13-1,1-13,-14 7,7-7,-7 13,13 1,7-8,-20 8,14-1,12 0,-6 8,-6-21,-14 13,7-13,6 7,7 6,-6 1,12-1,-19-13,-7 7,14-7,-1 0,-6 0,6 0,0 0,1-14,-7 1,6 13,-13-14,13 14,-6-6,20-8,-20 1,6 6,-13-6,14 13,-1-14,-6 1,26-21,-19 28,-1-21,0 27,-13-7,7 7,-7-13,27-14,-27 20,7 7,6-13,-13-1,14 14,-8-6,-6-8,14 1,12-1,-26 8,7 6,7-14,-1 1,-6-7,6 6,1 14,-14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10444.4 2911.01,'-14'0,"1"0,13 7,-7-1,-6-6,-1 0,-6 14,20-1,-34 0,21-6,0-7,6 0,7 14,-13-14,-21 13,21-13,-21 7,0 6,21-13,6 0,-19 14,-21-14,40 0,-7 0,1 0,0 0,6 0,-7 0,1 0,6 0,-6 0,-7 0,6 0,-19 0,6 0,20 0,-6 0,-34 0,0-7,27 7,6 0,-33-14,27 8,-6 6,19 0,7-14,-14 14,-12-13,19 13,-20-20,20 20,-6-14,-14-6,20 7,-6-1,0-6,6 20,-7-27,1 21,0-8,6-6,7 7,-27-34,27 33,0 8,0-21,0 20,0-6,0-1,0 1,0 6,0-6,0-7,0 6,0 1,7-21,-7 21,13-7,-6 0,-7 6,13 1,1 13,-1-14,-13 8,7 6,6-14,1 14,-8-13,8 13,-1-7,1 7,-8 0,8 0,33-13,-14 13,-19 0,-8 0,68 0,-67 0,6 0,48 6,-41-6,-7 0,1 0,19 7,1 7,-14-14,-7 0,7 13,-6-13,6 0,7 0,6 7,-19-7,-8 0,35 13,-35 0,8-13,-1 0,7 14,41 6,-55-20,8 13,-1-13,21 7,-21 7,-6-14,6 0,7 13,-6-13,-1 13,-6-13,6 7,1-7,-1 14,-6-14,-7 13,13-6,-13 6,14 0,-14-6,0 7,0-1,6 21,-6-14,0-7,0 1,0 19,0-13,0-6,0 6,0-7,0 1,0-1,0-6,0 6,-13-13,0 14,6-8,7 8,-13-14,-1 26,1-19,13 7,-7-14,-6 13,13-6,0 6,-14-13,14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7559.42 5715.01,'7'0,"-7"-14,13 14,1 0,-14-13,13 6,-6 7,6 0,-13-13,14-1,-8 14,21-6,-20 6,6-14,1 14,-1-13,-6 13,-7-14,13 14,1 0,-14-6,6 6,8 0,-1 0,1 0,-14 13,6-13,8 14,-1-1,-6-6,6-7,-13 13,14-13,-14 14,20-8,-7-6,-13 14,20-1,-6-13,-1 13,-6-13,6 0,-13 7,14-7,-1 0,-6 0,6-13,1 13,-14-14,6 14,-6-13,14 13,-1-7,1 7,-14-13,6 13,8 0,-1 0,-13-14,7 14,-7-6,13 6,1 0,-8 0,8 0,-1 0,-13-14,14 14,-8 0,8 0,-1 0,-6 0,6 0,-13 7,14 0,-1-7,-13 13,7 1,6-8,1-6,-14 14,6-14,8 0,-1 0,-6 0,6 0,1-7,-1 7,-6 0,6 0,1 0,-8 0,8 0,-1 0,1 0,-8 0,8 0,-1 0,-6 0,6 0,1 7,-8-7,-6 13,14-13,-1 0,-13 13,14-13,-8 0,8 0,-1 0,-6 0,6 0,1 0,-1-6,-6 6,-7-14,13 14,1 0,-8 0,8-13,-1 13,1 0,-8 0,8 0,-1 0,-6 0,-7 7,13-7,1 0,-8 0,-6-7,14 7,-1 0,-13-7,14 7,-14-13,6 13,-6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3434.42 4568.01,'0'6,"13"-6,-13 7,20 7,-6-14,-14 13,13-13,0 13,-6-13,6 0,1 0,-7 0,6 0,0 0,1 0,-7 0,19-6,-26-8,21 1,-8 13,7-20,-7 20,34-34,-40 34,54-47,-48 34,7-7,7 0,-7-7,40-27,-39 27,-8 7,-6 20,6-13,21-21,-21 7,0 14,1 6,-14-6,33-21,-26 21,20-21,-14 21,7-21,-6 34,-14-6,7-8,6 14,-13-13,0 13</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3729.42 2891.01,'6'0,"1"0,20 0,-20 0,6-14,47 14,-53 0,54 0,39 0,-86 0,-1 0,54 7,7-7,-67 0,6 0,34 7,20-7,-40 0,-20 0,6 0,14 13,13-13,-6 0,-8 0,-12 0,-7 0,19 0,21 0,-27 0,-6 0,6 0,40 0,-19 0,32 14,-66-14,54 0,-48 0,27 0,21 0,-35 0,-19 0,7 0,19 0,14 0,-27 0,-6 0,-1 0,7 6,7-6,-20 0,19 0,-5 0,-8 0,7 14,47-1,-53-13,19 0,28 13,-48-13,20 7,21-7,-20 14,13-14,-34 0,0 0,-6 0,27 13,-21-13,14 0,7 0,-14 0,13 0,-6 7,-20-7,20 0,-7 0,-7 0,7 0,-6 0,-1 0,7 13,0-13,21 0,-8 0,-13 14,7-14,-20 0,26 0,1 0,6 0,-20 0,-6 0,-8 0,8 0,-1 0,1 0,6 0,-7 0,7 0,-6 0,-1 0,-6 0,20 0,-21 0,8 0,-1 0,7 0,-6 0,-1 0,-6 0,6 0,-13-7,14 7,-8 0,8 0,-14-14,13 14,1-6,-8-8,8 1,-14 6,13-6,-6-1,6 1,1-7,-8 0,8-7,-1 27,-13-20,14 6,-14 1,0 6,0-6,6 13,-6-14,0 8,0-8,0 1,0-1,0 8,0-8,0 1,0 6,0-6,0-1,-13 1,13 6,0-6,-13-1,-1 14,7-6,-6-8,0 14,6-13,-7 13,1 0,-7-7,6-6,-19-1,20 14,6 0,-20-13,14 13,-28-20,28 20,-21-14,21 14,0-6,6 6,-7 0,-19-14,-14 1,13-7,21 20,-34-14,13 14,28 0,6-13,-47 13,33 0,1-7,6 7,-33 0,33 0,-60 0,54 0,-34 0,-20 0,53 0,-19 0,-1 0,21 0,-54 0,53 0,-33 0,14 14,19-14,-19 0,19 0,8 0,-61 13,53-13,1 0,-1 0,-6 0,-47 7,54-7,-1 0,-26 0,13 0,14 0,-21 0,28 0,-41 13,33-13,-19 0,-14 0,0 13,13-13,1 0,-1 0,21 0,-1 0,-6 0,-13 0,-1 0,7 0,21 0,-41 14,13-14,21 0,-1 0,-19 7,26-7,-40 0,20 0,-20 13,41-13,-21 0,20 0,-6 0,-7 0,6 0,-19 0,6 0,-7 0,1 0,13 0,6 0,-13 0,7 0,7 0,-7 0,-1 0,8 0,0 0,-7 0,6 0,1 0,6 0,-6 0,-1 0,1 0,6 0,-6 0,-1 0,8 0,-8 0,1 0,6 0,-6 0,-1 0,1 0,6 0,-6 0,-1 0,14 13,-7-13,-6 0,13 7,-13-7,-1 0,14 14,-6-14,6 13,-14-13,14 13,-13-6,13 7,-7-1,-6 7,13-7,-14-6,14 7,-7-1,7 0,-13-6,13 7,0-1,-13-6,13 20,-14-14,14-6,0 6,-7 0,7-6,0 7,0-1,0-6,0 6,0 1,0-1,0-6,14-7,-1 13,1 1,-8-14,-6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15588.1 7612.06,'7'-7,"7"-7,0 0,7-6,-8 20,29-35,-1-6,-20 41,-7-21,21 0,-1-7,-20 28,-14-13,7 13,7-7,6-21,43-6,-43 13,-20 7,49-7,-1-27,-34 48,-14-14,14 14,-14-14,21 7,-8-7,8-6,-7 20,-7-14,21-7,6-20,-20 41,-14-7,35-28,13-13,-13-1,-29 35,22-6,-14 6,-14 0,7 7,20-7,8-48,-21 55,-7-7,7 1,20-22,-34 28,14 7,-14-14,21-13,13 6,-34 7,28-7,-7-6,-7 20,6-21,15 7,-35 7,28 1,-15 6,8-21,-7 28,7-21,13 1,-6-8,-21 14,7 14,6-21,-6 21,21-20,-21 6,-14 0,13 14,-6 0,21-21,7-13,-22 34,8-35,0 7,-7 28,-14-13,14 13,6-35,-6 35,-14-7,14 7,-7-28,21 8,-22 20,22-28,-28 21,35-21,-15 8,-20 6,49-35,-15 29,-20-8,0 21,7-20,-7 20,-1-7,-13 0,7 14,7-7,-14-7,21 0,-21 1,14 6,0 7,-1-14,8-21,-7 21,7-6,-21 6,14-7,-1 21,-6-41,21 20,-7 0,-7-13,-8 34,-6-28,14 14,0-7,0 7,-7-6,7-8,0 21,-14-20,6 20,8-7,-14 0,0 7,28-21,-28 8,21-29,-21 35,13 14,-13-20,7 6,-7 0,14 7,-14-7,14 0,-7-6,-7 6,0 0,14 7,0-7,-14 0,0 8,13-22,-6 14,-7-7,14 8,0 6,-14-7,0 0,7 14,-7-7,0-7,14 14,-14-14,0 1,0 6,14-7,-1 0,-13 7,0-7,0 0,7 14,-7-13,14 6,-14 7</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17704.1 5102.06,'7'0,"0"-14,7 0,20-6,-20 20,0-28,27 7,35-13,-69 20,28 7,-35-7,41 0,-6-6,-28 6,7 14,0-14,-14 7,13 7,-6 0,-7-14,14 14,-14-14,14 1,-7 13,-7-7,14-7,-14 21,0 0,0 6,0 1,0 0,0-7,0 21,0-8,0 8,0-21,0 7,0 7,0-8,0 1,0-7,0 7,0 0,0 0,0-7,0 6,14 1,-14-7,6 7,-6 0,0 7,14-21,-14 13,0 1,0-7,0-7</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3662.42 7969.01,'13'0,"-13"6,13 1,1 20,-14-14,7-13,-7 7,13 20,0-20,-6 6,-7 0,14-13,-14 14,13 6,7 0,-6 7,6-7,6 7,-26-20,7-7,7 13,-1-13,7 0,7-13,-20-1,6 1,1-7,-8 6,21-19,7-1,26-46,-53 66,26-19,-19 19,12-6,-19 0,7 20,-14-13,33-21,-19 34,19-33,-13 19,14-13,-21 21,14-8,-7 1,-6 6,-8-6,8 13,-1-14,-13 7,7 7,6 0,-13-13,0 13</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4701.42 6319.01,'0'6,"0"8,-6-14,6 13,0-6,-14-7,14 13,-13-13,13 14,-7-14,7 6,-33 8,6-14,27 13,-14-13,8 0,-8 0,-6 0,7 14,-21-14,21 0,-1 6,8-6,-28 0,21 0,-1 0,1 0,6 0,-20 0,21 0,-55 0,48 0,6 0,-20 0,7 0,7 0,-1 0,8 0,-21 14,20-14,-20 0,7 0,-13 13,-1-13,21 7,-1-7,-19 0,-1 0,21 0,-1 0,-19 0,13 0,6 0,-6 0,-7 13,21-13,-8 0,1 0,-7 0,6 0,1 0,-7 0,-1 0,-5 0,12 0,-19-7,-1 1,-13-8,40 14,-19 0,-8-13,21 13,-7-7,6 7,-6 0,7-13,-8 13,-12 0,20 0,-1 0,7 0,-6 0,-14 0,20 0,-6 0,-7 0,-7 0,20 0,-6 0,13-14,-27 14,20-13,-6 13,0 0,6-7,-7 7,1-13,0 13,6 0,-7 0,1-14,6 14,-6 0,0 0,6 0,-7 0,1 0,-7-6,-7 6,20 0,7-14,-26 1,5 13,21-7,-13-6,0 13,13-14,-7 1,-20 6,27-6,-13 13,13-14,-7 14,7-6,-14-8,14 1,-13-1,6 14,7-6,-13 6,13-14,0 1,0 6,0-6,0-1,0 1,0 6,0-6,0-1,0-6,0 7,0 6,0-6,7-21,-7 21,6-1,-6 8,0-8,0 1,14 13,-14-14,0 8,13 6,-6-14,6 1,1 6,-1-6,-6-1,6 14,7-20,-6 20,13-13,-27-1,6 14,8 0,-14-6,13 6,-6 0,-7-14,13 14,1 0,-1 0,-6-13,6 13,7-7,14 7,-21 0,14-13,-20 13,6 0,1 0,-8 0,21 0,-13 0,6-14,0 14,13 0,-19 0,13 0,-21 0,21 0,-20 0,6 0,1 0,-1 0,-13 7,7-7,20 0,-7 13,-7-13,-6 0,33 0,-33 0,6 0,21 7,-21-7,1 0,-8 0,28 14,-21-14,1 0,-7 0,53 0,-47 0,7 0,-6 0,6 13,7-13,-7 0,-7 0,1 0,-8 0,21 0,7 0,-34 7,33-7,1 13,-14-13,7 0,-14 0,-6 0,53 14,28-1,-15-6,-66-7,6 0,1 0,33 13,-14-13,-12 13,5-13,-19 0,6 0,-13 7,21-7,-8 0,0 0,-13 14,21-14,-8 0,7 0,14 13,-8-13,-5 7,-8-7,0 0,-6 13,7-13,-1 0,-13 14,20-1,-6-13,-1 7,-13 6,7-13,6 14,0-14,-6 6,33 21,-19-14,-8-6,-6-7,-7 14,0-1,13-13,-13 7,14 6,-14 1,13-14,-13 6,7 8,-7 13,13-27,-13 20,0 0,13-20,-13 27,0-14,0-6,0 20,0-7,0-7,0 1,0-8,0 8,0-1,-6-13,6 7,-14-7,14 13,-6 1,-8-14,14 6,-13-6,13 14,-14-14,14 13,-6-13,6 14,-14-8,1-6,6 14,-6-14,13 13,-14-13,1 0,6 0,7 7,-13-7,-1 0,8 0,-8 0,1 0,13 13,-7-13,-6 0,13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4695.42 7412.01,'0'-13,"0"-1,0 7,0-6,-14 0,1 6,-1-7,8 14,-8 0,1-13,6 13,-6 0,-1-13,-6 13,-7 0,21 0,-21 0,20 0,-6 0,-1 0,-6 0,7 0,-1 0,-19 0,19 0,-19 6,-1-6,14 0,-60 0,53 0,20 0,-40 0,34 0,6 0,-20 0,7 0,7 0,-7 0,6 0,-13 0,-6 0,26 0,-20 0,14 0,-7 0,6 0,8 0,-55 0,48 0,-7 0,6 0,8 0,-8 0,-13 0,21 0,-21 0,-13 0,13 0,13 0,-6 0,7 0,6 0,-6 0,-1 0,1 0,-7 0,6 0,8 0,-8 0,1 0,6 0,-20 0,-27 0,14 0,7 0,-21 0,41 0,-8 0,-5 0,6 0,-14 0,21 0,-8 0,8 14,0-14,-1 0,-19 0,13 0,20 13,-21-13,-5 0,12 7,-6-7,7 0,6 13,-6-13,-1 0,1 14,6-8,-20-6,20 14,-6-14,0 13,6-6,-20 6,14 1,-7-1,6-6,7-7,7 13,-13-13,13 14,-13-14,13 6,-14 8,14-1,-7-13,7 14,0-8,0 8,-13-1,13-6,0 6,0 1,0-1,0 7,0-6,0-8,0 8,0-1,0-6,0 6,0 1,0-1,0-6,7 20,-7-21,0 8,0 13,6-27,-6 6,14 8,-14-1,80 68,-80-75,14 8,-1-14,-6 13,6-6,7 6,-6 1,6-14,-20 13,47-6,-34 6,1-13,6 14,-7-14,34 20,-40-20,26 13,-19-6,13-7,-21 0,-6 13,14-13,-1 0,34 27,-40-27,20 7,-7-7,-7 13,7-13,48 14,-42-14,-6 7,7-7,-20 0,20 0,-14 0,7 0,-6 0,-7 0,19 0,8 0,-21 0,21 0,-27 0,6 0,21 0,-21 0,0 0,7 0,14 13,-7-13,-20 0,6 0,7 0,-6 0,-1 0,7 0,-7 0,21 0,-21 0,-6 0,54 0,-48 0,7 0,7 0,6 0,-12 0,-8 0,0 0,-6 0,6 0,1 0,-7 0,6 0,0 0,-6 0,33 0,1 0,-28 13,0-13,1 0,6 0,-7 0,8 0,-8 0,-6 0,6 0,1 0,-1 0,-6 0,6 0,0-6,-6 6,7 0,-1 0,7 0,14 0,-21 0,21 0,-8 0,-19 0,20-14,-7 8,14-8,-7 1,-21 13,21-7,-27-6,20-1,-6 1,6 6,-7-6,1-1,-8 7,8 7,-14-13,13 13,-13-13,14 13,-14-7,6 7,-6-13,14 13,-1-14,-6 1,6 6,1-6,-14-1,13-6,-6 20,-7-27,13 7,1 7,-8-7,8-1,-1-5,-13 12,7 14,-7-7,0-6,0 0,0 6,0-7,0 1,0 0,0 6,0-6,0-1,0 7,0-6,0 0,0 6,-14-7,1 1,6 0,-6 13,13-7,-14 7,14-14,-6 14,-8 0,14-13,-13 13,-1 0,8-7,-8 7,1-13,6 13,-6-27,-1 27,14-7,-13 7,6-13,-20-7,21 20,6-14,-14 14,-13-26,21 26,-8-7,1 7,6-13,-20-1,27 7,-6 7,-8 0,1-13,-1 13,8 0,6-13,-14 13,1 0,13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5305.42 6104.01,'14'0,"-1"0,7 0,27 0,-34 0,34 0,20 0,-53 0,19 0,-19 0,53 0,0 0,-20 0,148 0,-182 0,7 0,54 0,-27 13,-14 1,-26-14,27 6,-21-6,0 0,8 14,-8-14,-13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6264.42 6030.01,'7'0,"-7"7,13-7,14 20,-20-7,6-13,-13 14,21-1,-8-6,0-7,-6 0,-7 13,14-13,-14 14,13-14,0 6,-6 8,6-14,-13 13,14-13,-14 7,7-7,-7 13,13-13,-13 14,-7-1,1-13,6 7,-14 6,1-13,-7 14,-14 6,21-7,-7 1,6-8,1-6,6 14,-6-14,-1 13,1-13,13 7,-7-7,7 13,-13-13,-1 14,8-8,-8-6,14 14,-13-14,13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7921.42 7761.01,'14'0,"-14"13,13-13,1 7,-8 6,8-13,-1 0,7 14,-20-8,14-6,-8 0,21 14,7-1,-14-13,-7 14,14-14,-20 0,6 0,1 0,-14 6,6-6,21 0,-13 0,-8 14,21-14,-20 0,6 13,21-6,-7-7,-21 13,8-13,-1 0,-6 0,6 0,1 0,-1 0,-6 0,20 0,-21 0,21 0,-20 0,6 0,1 0,-1 0,-13-6,7 6,6 0,1 0,6 0,-7 0,7 0,-6 0,-1 0,7 0,-6 0,19 0,-19 0,-8 0,21 0,-20 0,20 0,-14 0,7 0,0 0,-6 0,6 0,-7 0,1 0,6 0,7 0,-21 0,8 0,-1 0,1 0,-8 0,8 0,6 0,-7 0,1 0,-1 0,21 0,-28 0,21-7,7 7,-1 0,-19 0,-8 0,8 0,-1 0,21 0,-21 0,7 0,27 0,-13 0,-14 0,7 0,-14 0,7 0,-6 0,-8 0,8 0,-1 0,21 0,-14 0,7 0,-20 0,19 0,-6 0,-6 0,-1 0,-6 0,6 0,1 0,-7 0,6 0,-13-14,13 14,1 0,-7 0,-7-13,13 13,0 0,-6 0,6 0,1-7,6 7,7 0,-20 0,19-13,-12 13,-7-13,6 13,0-14,-6 7,6 7,1-13,-7 0,-7 6,13 7,-13-14,13 14,-13-13,14 13,-14-7,7 7,6 0,0-13,-6 13,-7-14,14 14,-14-13,13 13,-13-7,13 7,-13-13,7 13,-7-13,13 13,-13-7,0-7,14 14,-14-13,7 13,6-13,0 13,-6 0,-7-7,14 7,-14-14,13 14,0 0,-13-13,7 13,20-7,-27-6,7 13,6-14,-13 8,13-8,-13 1,14 13,-14-13,7 13,-7-7,13-7,-13 1,13 13,-13-7,0-6,0-1,0 1,0 6,0-6,0 0,0 6,0-7,-6 14,6-13,-14 6,8-6,6-1,-14 14,14-13,-27 6,27-6,-6 13,-21-14,-20-6,13 7,14 13,-13-13,6 13,20 0,-6 0,-7-7,6 7,1 0,-21-14,21 14,-21 0,1 0,19 0,8 0,6-13,-27 13,20 0,-20 0,14 0,-21 0,1 0,19 0,-19 0,-8 0,-5 0,32 0,-19 0,-14 0,33 0,7 0,-39 0,32 0,-19 0,19 0,-19 0,19 0,-6 0,0 0,-7 0,7 0,-7 0,7 0,0 0,20 7,-13-7,-1 0,1 0,-7 13,-1-13,8 0,0 0,-41 7,27-7,7 0,7 0,-8 0,8 0,-21 0,21 0,0 0,-7 0,6 13,7-13,-19 0,-21 14,40-14,-7 0,1 0,6 13,-19-13,12 0,7 0,-6 0,0 0,6 0,-20 0,20 0,-6 7,-1-7,-6 13,-6-13,19 0,7 14,-27-14,7 6,6-6,1 14,6-14,-6 13,-1-13,8 0,-8 0,14 14,-13-14,0 0,6 0,-7 0,-6 0,7 0,-1 0,1 0,-7-7,7 7,-8 0,8-14,-7 14,6 0,1 0,6 0,-6 0,-1 0,14 7,-6-7,-8 0,14 14,-13-14,13 6,-13-6,6 14,-7-14,14 13,0-6,-13 6,6 1,7-8,-13 8,-1-14,14 13,0 1,-13-14,13 6,0 8,-7-1,7-6,-13 20,13-7,-14-7,14 1,0-8,0 8,-6-14,6 13,0-6,-14-7,14 13,0 1,0-1,0-6,0 6,0 1,0-8,0 8,0-1,0 1,0-8,0 8,0-1,0-13</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14777.4 3280.01,'7'0,"-1"-7,21-6,-20-1,20 1,-21 6,35-20,-35 27,21-6,7-21,-21 20,7-6,0-14,7 20,-20-6,6-1,14-6,-20 20,6-13,1-1,6 8,7-8,-27 1,6 13,8-7,-1 7,-6-13,20 13,-27-14,20 14,-20-7,27 7,-7-13,0 13,7-13,-14 13,-6 0,6-14,1 14,-8 0,8-6,-1 6,-6-14,6 14,1-13,-1 13,-6-7,6 7,1 0,-7-13,6 13,0 0,1-14,-14 14</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15314.4 2790.01,'6'0,"14"0,27 7,-33-7,-8 0,28 6,-21-6,48 0,-41 14,-7-14,7 0,-20 13,34-13,-21 0,1 0,-1 0,-6 0,6 0,1 0,-7 0,6 0,0 0,-13 7,-6-7,6 13,-14 1,14-1,-6-13,-8 20,1-6,6 6,-33 27,33-34,-6-6,13 6,0 1,0-14</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14149.7 3642.01,'7'0,"6"0,21 0,-34 7,33-7,28 13,-28-13,1 0,-14 0,7 14,-21-14,8 0,-1 0,7 0,14 6,-1 8,-19-14,19 13,14 7,-33-20,19 14,-19-14,-8 13,8-13,-1 0,7 7,7-7,-20 0,6 0,1 0,-8 0,8 0,-1 0,7 13,-6-13,6 0,-7 0,1 0,19 0,1 14,13-14,-34 0,-6 0,6 0,1 0,-8 0,8 0,-1 13,1-13,-8 0,21 7,7 6,13 1,-14-14,1 6,-1-6,-13 14,14-14,-21 0,1 0,-1 0,-6 0,6 0,1 0,-7 0,6 0,-13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15491.7 3783.01,'0'-14,"0"14</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15457.7 3729.01,'7'0,"-7"14,7-1,6-6,14 6,-7 14,0-7,-7-6,1-8,-7-6,6 14,0-1,1-13,-14 7,-7-7,7 13,-27 1,27-1,-6-6,-8-7,1 13,6 1,-6-14,-1 6,7-6,7 14,-13-14,0 13,13 1,0-14</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9833.42 7888.01,'0'7,"0"6,13 41,1-41,-1 21,21 26,-21-53,-13 6,7-13,6 21,-13-8,14-13,-14 13,20 8,-7 5,-6-26,-7 7,13-7,-13-13,0-1,27-33,7-6,-27 39,6 1,14-21,-20 34,6-20,54-47,-20 33,-47 21,13 13,-6-13,33-7,-40 6,7 14,-7-13,13 13,1-7,-7-6,26-21,-6 0,-14 8,-6 26,-7-14,14 14,-14-6,0-8,13 14,-6 0,-7-13,13 13,-13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14149.7 4004.01,'0'14,"0"-1,0-6,7 20,-7-21,20 8,-20-1,27 7,-27-6,20-1,13 7,-19 7,-1-27,-6 0,6 7,1 6,6-13,-7 14,1-14,26 20,-13-7,26 7,-39-20,-14 14,13-14,34 13,0 7,-40-20,-7 14,13-14,1 6,6 8,13-1,-19-13,-1 14,-6-14,20 6,-7 8,7-1,-7-13,-20 7,13-7,-6 0,-7 13,27-13,-20 0,-7 14,26-14,-26 13,47-6,0 6,-7 7,-13 7,-20-27,6 0,-13 7,14-7,-14 13,0-13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15175.7 4380.01,'14'0,"-8"7,-6-1,27 21,7 7,-14-14,14 13,-21-6,0-20,-6 6,-7 1,0-1,-13-13,-21 20,21-20,-1 0,-6 14,-27-8,0 21,27-13,7-14,-21 6,21-6,-7 14,-14-1,21-6,6-7,-6 13,-1-13,1 0,13 14,-7-14,-6 0,13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5728.42 3635.01,'6'0,"-6"-6,14 6,-1 0,-13-14,14 14,-8 0,8 0,-1 0,-6 0,6 0,1 0,-14 7,13-7,-6 0,6 20,7-7,-6-13,-1 7,1-7,-14 14,6-14,8 13,-1-13,-6 0,-7 13,13-13,1 0,-8 0,8 0,-1 0,1 0,-14 7,6-7,8 0,-1 13,-6-13,6 14,21 6,-7-7,-7-13,-20 7,13-7,-6 0,6 14,14-14,-20 0,6 0,1 0,-8 0,21 0,-7 0,7 13,-7-13,1 0,-8 13,20-6,-6-7,-20 0,6 0,1 14,-1-14,-6 0,6 0,1 0,-7 0,6 0,0 0,-6 0,6 0,1 0,-1 0,-6 0,6-7,1 7,-7 0,6 0,0-7,1 7,-7-13,6 13,0 0,-6-14,6 14,1 0,-1 0,-6-13,6 13,1 0,-14-7,7 7,6 0,0-13,-6 13,20 0,-7 0,7 0,6 0,-19 0,6 0,-7 0,8 0,25 6,-32-6,26 0,0 0,-6 0,-14 0,-7 0,-6 0,20 0,-14 0,-13-6,7 6,7 0,-1 0,-6 0,6 0,0 0,1 0,-7 0,6 0,0 0,8-14,-8 14,7 0,-6 0,-14-6,13 6,-6 0,6 0,7 0,-6 0,-1 0,0 0,-6 0,7 0,6 0,7 0,-7 0,-7 0,21 0,-14 0,-7 0,14 13,-20-13,6 13,7-13,7 0,-14 0,8 7,-1-7,-7 0,7 0,-6 0,-1 0,7 0,-6 0,-1 0,-6 0,6 0,1 0,-1 0,7-13,-6 13,-8 0,8 0,-1 0,-6 0,20-14,-14 14,-6 0,6 0,1 0,-8 0,8 0,-1 0,1 0,-8 0,8 0,-1 0,-6 0,20 0,-14 0,7 0,0 0,7 7,-20-7,6 0,1 0,-1 0,-6 0,-7-7,13 7,1 0,-14-6,6 6,-6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8934.42 3702.01,'7'0,"0"0,19 0,8 7,0-7,-21 0,34 0,-40 0,19 0,-19 0,20 0,-7 0,-6 0,-1 0,-6 0,6 0,7 0,-6 0,-1 0,0 0,-6 0,20 13,7-13,-28 0,34 0,-6 0,-27 0,20 0,-7 0,-7 0,0 0,-6 0,7 0,-1 0,-6 0,6 0,1 0,-1 0,-6 0,6 0,1 0,-8 0,8 0,-1 0,-13 7,13-7,8 0,12 0,1 0,-1 0,-19 0,-1 0,41 0,-41 0,7 0,-6 0,-1-13,1 13,-8 0,8 0,-1-14,7 14,-6-6,-8 6,35 0,-21 0,0 0,20 0,-33 0,20 0,-21 13,8-13,-1 0,7 0,-6 0,-1 0,7 0,-20 13,14-13,6 0,7 0,-21 0,8 0,-1 0,21 0,13 0,-41 0,8 0,-1 0,-6 0,6 0,1 0,-1 0,-6 0,20 0,-7 0,7 0,6 0,-13 0,0 0,-6 0,19 0,1 0,-21 0,1 7,-1-7,27 0,-26 0,19 0,-33 14,27-14,-7 0,-6 0,-8 0,21 0,-7 0,7 0,-20 0,20 0,-7 0,-7 0,1 0,-8 0,8 0,-1 0,-6 0,6 0,1 0,6 0,-7 0,1 0,6 0,13 0,-6 13,-20-13,6 0,1 0,-7 0,19 0,-12 0,6 0,-7 0,-6 0,6 0,-13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15381.4 4400.01,'13'0,"0"0,-6 0,7 0,12 0,-19 0,7 0,-1 0,-6 0,6 0,14 0,-20 0,6 0,0 0,-6 0,7 0,-1 0,7 0,20 0,-19 0,-1 0,-7 0,7 0,20 0,-33 0,47 0,-27 0,-14 0,-6 0,20 0,-14 0,-6 0,20 0,-21 0,8 0,-1 0,0 0,-6 0,7 0,6 0,13 0,-6 0,-13 0,6 0,-7 0,7 0,-6 0,-1 0,-6 0,6 0,1 0,-8 0,8 0,-1 0,-6 0,6 0,1 0,-1 0,-6 0,6 0,1 0,-8 0,8 0,-14 7,13-7,7 0,-6 0,-1 0,-6 0,6 0,1 0,-8 0,8 0,-1 0,1 0,-8 0,-6-7,14 7,-1 0,-6 0,6 0,1 0,-1 0,-6 0,-7-7,13 7,1 0,-8 0,8 0,-1 0,1 0,-8 0,8 0,19 0,1 0,-1 0,-19 0,6 0,-7 0,1 0,-1 0,-6 0,6 0,1 0,-8 0,-6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3420.42 4809.01,'7'14,"6"-14,1 13,-8-13,8 0,-14 7,13-7,7 0,27 27,-33-27,-8 0,8 0,19 13,-19-13,33 7,-41-7,8 0,19 13,-19-13,33 0,-27 0,13 0,-19 0,46 0,-53 0,40 0,-34 0,-6 0,33 0,1 0,-28 14,0-14,1 0,6 0,27 0,0 0,-7 0,-27 0,34 0,0 0,-33 0,-7 0,6 0,0 0,21 0,33 0,0 0,-40 0,-20 0,6 0,0 0,34 6,-26-6,25 0,48 14,-73-14,-8 0,0 0,28 13,-28-13,0 0,-6 0,33 13,-33-13,53 7,-39-7,-8 0,21 0,-21 0,-6 0,19 0,-12 14,19-14,-26 0,7 0,-1 0,21 0,12 0,-25 0,26 0,-34 0,-6 0,33 0,-33 0,19 0,8 0,-21 0,8 0,26 0,-14 0,-20 0,8 0,-8 0,-6 0,6 0,48 0,-55 0,28 0,-21 0,14 0,-20 0,26 0,14 0,-33 0,-1 0,21 0,-1 0,-19 0,-8 0,8 0,-1 0,-6 0,33 0,-33 0,26 0,-19 0,19 0,1 0,-7 0,-21 0,21 0,-13 0,26 0,-40-7,13 7,21 0,-21 0,1 0,-8 0,28 0,-21 0,1 0,6 0,40 0,-26 0,-21 0,7 0,-6 0,19 0,-19 0,26 0,20 0,-46 0,19 0,-26 0,20 0,-14 0,21 0,-21 0,-6-7,6 7,1 0,6 0,13 0,-6 0,-20 0,20 0,-7 0,7 0,-21 0,8 0,-1 0,-6 0,20 0,-14 0,7 0,-6 0,6-13,-7 13,7 0,14 0,-7-14,-14 14,-6 0,20 0,-21 0,21 0,-7 0,-6 0,-1 0,7 0,14 0,-7 0,-21 0,8 0,19 0,34 0,-53 0,6 0,-7 0,1 0,19 0,-19 0,-8 0,28 0,-7 0,-14 0,-6 0,27 0,-21 0,0 0,1 0,-8 0,8 0,6 0,7 0,-20 0,6 0,14 0,-7 0,0 0,7 0,-7-13,14 13,-8 0,-12 0,6 0,0 0,-7 0,8 0,39 0,-47 0,7 0,-6 0,-1 0,7 0,-6 0,-7 0,19 0,-19 0,7 0,-1 0,-13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8706.42 7003.01,'0'-14,"14"14,6 0,6 0,-5 0,-8 0,0 0,8 0,-8 0,-6 0,20 0,-14 0,7 0,-7 0,-6 0,7 0,19 0,-19 0,6 0,-7 0,14 0,-20 0,19 0,-19 0,20 0,-7 0,7 0,7 0,-28 0,8 0,12 0,-5 0,-8 0,7 0,-6 0,-8 0,8 0,13 0,-7 0,13 7,-19-7,6 7,7-7,-7 0,-7 13,7-13,7 0,7 0,-14 14,7-14,-7 0,0 0,-7 0,1 0,6 0,7 0,-21-7,8 7,6 0,7-14,-14 14,7 0,27-6,-27 6,-6-14,-1 14,-6 0,6 0,7 0,-6 0,-1 0,1 0,-8 0,8 0,6-13,7 13,-14 0,-6 0,6 0,1 0,6 0,0 0,-7 7,14-7,-20 0,6 13,21-6,-21 6,41 1,-21-8,-19-6,46 14,-13-1,-40-13,6 0,1 0,6 0,7 0,6 0,1 0,-14 0,7-7,-21 7,8-13,-14 6,13 7,7-13,7-1,-20 8,-7-8,13 14,1-13,-1-1,7 8,0-8,-6 14,6-13,7 13,-14 0,21 0,-28 0,21 0,7 0,-21 0,-6 0,20 0,20 0,-14 7,-13 6,-6-13,-1 0,7 0,0 7,-6-7,13 13,-7-13,-20 14,20-14,-7 0,1 0,6 13,-7-13,1 0,-8 0,8 0,-1 0,7 0,-6 0,-1-7,-6 7,27 0,-21 0,7 0,7 0,-14 0,7 0,-6 0,-7 0,6 0,-13-13,27 13,-21 0,8 0,-1 0,-6 0,6 0,1 0,-1 0,-6 20,6-20,1 0,-7 7,6-7,-13 13,20-13,-7 0,-13 14,14-14,-1 0,-6 0,6 0,1 0,-14-7,7 7,-7-14,13 14,14-6,-20-8,19 14,-19-13,6 13,-13-14,14 14,-14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14945.4 6956.01,'6'0,"8"0,-1 0,-13 6,14-6,-14 14,6-14,8 0,-1 7,-6-7,-7 13,13-13,1 0,-1 0,-6 0,26 0,28 13,-48-13,-6 0,6 0,7 0,-6 0,53 0,-40 0,-14 0,21 0,-28 0,41 0,-33 0,6 0,7 0,20 0,6 14,-33-14,41 0,-1 7,-20 6,21-13,-41 0,7 13,6-13,-19 0,-8 0,8 0,-1 0,-13-6,7 6,33-14,-33 8,6 6,1-14,-8 14,8 0,-1-13,-6-1,6 14,-13-6,14 6,-14-14,0 1,0 6,0-6,0-14,0 20,0-6,0-7,0-7,-7-7,7 21,-13-7,6 6,-6 8,-1-35,7 41,7-6,-13 6,0-27,13 20,-7-20,-7 14,1-7,0 20,6-14,-6 8,13-8,-14 1,7 6,-6 7,13-13,-13 13,13-14,-14 1,7 6,7-6,-13-1,13 7,-13-6,6 0,-20-1,7 8,7 6,-1 0,-6-14,7 14,-21 0,21 0,6 0,-20 0,-6 0,-1 0,21 0,-28 7,1-7,20 7,0-7,-27 13,33-13,-6 13,-13 1,-7-8,33-6,-7 14,-19-1,6-13,20 0,7 7,-13-7,-7 0,6 0,14 13,-20-13,7 0,-14 0,27 14,-20-14,6 0,8 0,-8 0,-12 0,19 0,-7 13,1-13,6 7,-6 20,-1-20,14 19,-13 8,13-21,-7 21,7-27,0 33,0-33,0 6,0 0,14 34,-1-47,-13 7,14 6,-14 1,6-14,8 20,-14-20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2857.42 7466.01,'0'-7,"6"7,1 0,7-14,-1 14,-6 0,40 0,13 0,7 0,-47 0,-6 0,19 0,-6 0,-20 0,6 0,47 0,21 0,-74 0,53 0,-53 0,40 0,-34 0,21 0,-21 0,0 0,8 0,26 0,-41 0,8 0,19 0,-19 0,-14 7,13-7,-6 0,20 0,-14 0,-6 14,6-14,34 0,-40 6,20-6,20 0,0 14,-41-1,8-13,-1 0,21 14,-21-14,-6 0,6 0,48 6,-55-6,88 27,-74-27,-6 0,33 7,-34-7,74 0,-40 0,-33 0,19 0,-19 0,6 0,-7 0,7 0,-6-14,-1 14,-6 0,-7-13,0 13</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6050.42 7083.01,'13'0,"1"0,-8 0,8 0,-1 0,-6 0,6 0,1 0,-14 14,47-1,-14-13,-19 0,-8 0,21 7,-20-7,26 0,8 13,-21-13,0 0,-7 0,1 0,-1 0,-6 0,20 0,6-7,-26 1,6 6,1 0,-1-14,-6 14,6-13,1 13,-8 0,-6-7,14 7,-1 0,1-13,-8 13,8 0,-1 0,7 0,7 0,-20 0,6-14,21 14,-21-13,-6 13,6-7,1-6,-1-1,-6 8,6-8,1 1,-8 13,-6-14,14 14,-1 0,1 0,-8 0,-6-6,14 6,-1 0,-6-14,6 1,1 13,-8-7,8 7,-1-13,1 13,-14-14,6 14,-6-13,14 13,-1-7,-6-6,-7-1,13 8,-13-8,0 1,0 6,14-6,-14-14,0 20,0-20,0 21,0-8,0 1,0-1,0 8,0-8,0 1,0 6,0-6,0-1,0 8,0-8,-7 1,-6 13,13-14,-7 8,-6 6,13-14,-21 1,8 13,13-7,-13 7,-1-13,7-1,-6 14,0-13,6 13,-7-7,-6 7,7-13,0 13,-1 0,-6 0,0-14,6 8,-19 6,6-14,20 1,-19 13,26-7,-21 7,-5-13,5-1,8 14,-21 0,-12 0,39 0,-7 0,-19 0,-1 0,21 0,-7 0,-7 0,14 0,6 0,-7 7,1-7,6 0,-6 13,-14-6,20-7,-6 14,-1-14,8 13,-8-6,1 6,13 0,-7-6,-6 20,-1-14,1-6,13 7,-7-1,-6-13,13 7,0 6,-14-13,8 14,6-1,-14-6,1 6,13 0,-13-13,13 7,-7 20,-7-20,14 6,0 1,0-1,-13-13,13 7,-7-7,7 13,0 1,0 6,-13 6,13-19,0 7,0-1,0-6,0 20,0-21,0 8,0-1,0 1,0-8,0 8,0-1,0-6,0 6,0 1,0-1,0-6,0 6,0 1,0-8,7-6,-7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8514.7 2736.01,'0'-6,"0"-8,27 8,-20-8,-7 1,13 13,1-20,6-14,-20 21,27-7,-7-7,-20 20,27-33,-7 20,0-14,-7 21,1-7,-8-7,8 7,13-14,-7 7,0 7,-20 7,13 6,1-6,-14-1,13 14,-6-20,6 20,-13-13,20-8,7-5,-7 5,-20 8,14 13,-14-13,13 6,21-27,-1-13,14 1,-27 19,-20 20,47-40,20-33,-40 53,-7 7,94-128,-100 135,-1-1,-13 7,34-33,-28 33,55-73,-14 13,0 7,-14 13,1 0,-21 40,-13-7,7 14,20-33,6-1,-19 21,19-21,-13 8,27-8,-27 14,14-7,-21 7,1 20,-1-20,-6 6,20 1,-7 6,-20-6,13 0,-6 13,6-14,14 7,-20-6,6 13,1-13,6 6,7-7,6 1,-26 0,6 13,8-7,19-20,-40 20,6 7,41-33,-13 6,-7 7,-20 6,6 14,-13-13,13 6,1 7,-8 0,-6-13,0 13</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6982.42 6976.01,'0'7,"14"-7,-8 0,-6 13,14-13,13 13,-21-13,8 0,6 7,-7-7,1 0,-1 14,-6-14,6 0,1 0,19 13,-26-13,33 13,0-6,-26 7,46-1,7 20,-53-33,-8 0,41 34,14 0,19 13,-66-34,66 47,-67-60,75 67,6 0,-68-53,-26-1,14-13,-1 14,27 6,48 27,-88-34,33 1,-19-8,6 8,-7-1,-6-13,6 0,-13 7,0-7</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8216.42 7412.01,'14'0,"-14"7,13-1,1 28,-8 6,8-20,6 14,-20-7,13-7,-13-7,14-6,-14 6,-7-13,-6 0,-28 14,1-14,33 0,-26 0,6 0,14 0,6 0,-74 13,14-13,54 7,6-7,-87 0,67 13,-19-13,-1 14,26-14,21 13,0-13</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2454.42 5071.01,'14'0,"-1"0,0 0,-6 0,-7 13,14-13,-1 0,-6 0,33 0,-33 0,6 0,0 0,21 14,20-14,-41 13,1-13,39 7,-6 6,-33-13,-8 0,35 14,-35-14,28 6,13 8,-14-1,-19-13,6 14,27-14,-34 6,1-6,-8 0,35 14,-35-14,8 0,-1 0,21 0,-1 0,-13 13,27-13,-33 0,-1 0,7 7,-6-7,-8 0,21 0,-7 13,14-13,-21 0,7 14,-6-14,-1 0,7 0,-6 0,19 0,1 0,-7 0,6 0,-26 0,6 0,14 0,-7 0,14 0,-21 0,1 0,19 13,-13-13,-6 0,33 0,-27 0,-7 0,34 7,-40-7,6 0,1 0,-8 0,28 0,-7 0,-14 0,7 0,-6 0,-8 0,8 0,-1 0,1 0,6 0,-7 0,21 0,-21 0,27 0,-26 0,6 0,7 0,6 0,28 0,-55 0,8 0,33 0,0 0,-41 0,8 0,6 0,-7 0,21 0,-21 0,21 0,-14 0,54-14,-67 14,6 0,34 0,0 0,-27 0,-7 0,1 0,6 0,-7 0,-6 0,33 0,1 0,6 0,-14-13,-20 13,8 0,5 0,-12 0,6 0,-7 0,-6 0,20 0,-14 0,7 0,-6 0,19 0,-26 0,20 0,-7 0,-6 0,6 0,-7 0,0 0,1 0,-14-13,7 13,6 0,-13-7,13 7,-13-14,7 14,-7-13,0 6,14 7,-14-13,13-14,-13 20,7-6,6-21,-13 21,14 13,-14-13,0 6,13-7,-13 1,0 6,0-6,0-1,0 8,0-8,0 1,0-1,0 8,0-8,-7 1,7 6,-13-6,13-1,-14 14,14-13,0 6,-6 7,6-13,-14 13,14-14,-13 8,6-8,7 1,-13 6,-1-6,8 13,-8-14,-13 1,7 6,0 7,-7 0,14 0,-7 0,6 0,8 0,-21 0,-7 0,21 0,6 0,-26 0,6 0,13 0,8 0,-21-13,20 13,-6 0,13-14,-14 14,-6 0,7 0,-1 0,-6 0,7 0,6 0,-20 0,14 0,6 0,-26 0,-14-6,33 6,1 0,-21-14,28 14,-35-13,1-1,-20 14,13 0,0 0,13 0,27 0,-19 0,12 0,8 0,-8 0,1 0,6 0,-20 0,20 0,-33 0,7 0,-14 0,27 0,6 0,-6 0,7 0,6 0,-7 0,-12 0,19 0,-6 0,-21 0,21 0,-8 0,8 0,-7 0,-7 0,7 0,-7 0,20 0,-6 0,-7 0,6 0,-19 0,-14 0,0 0,34 0,-21 0,27 0,-33 0,20 0,7 0,6 0,-40 7,13-7,21 0,0 0,-21 0,21 0,6 0,-27 14,21-14,-1 0,1 13,6-13,-6 0,-21 0,21 0,-7 0,6 0,1 7,6-7,-20 0,21 0,-8 0,-19 13,19-13,1 0,-7 0,6 0,-33 0,14 0,26 0,-20 0,14 0,6 0,-6 0,-7 0,6 0,1 0,-7 0,-7 0,20 0,-20 0,21 0,-8 0,-19 0,6 0,7 0,6 0,-6 0,7 0,-1 0,8 0,-8 0,1 14,6-14,-20 0,14 0,-7 0,6 0,8 0,-21 0,13 0,8 0,-8 0,-6 0,-7 0,21 0,-8 0,-13 0,21 0,-8 0,-6 0,7 0,-1 0,1 0,6 0,-6 0,-1 0,8 6,-8-6,1 0,-1 0,14 14,-6-14,-8 13,1-13,13 13,0-6,-7-7,7 14,-13-14,13 13,-14-6,14 6,-6-13,6 20,-14-6,14-1,0 1,0-8,0 8,0-1,0-6,7-7,0 0,-7 13,13-13,-13 14,13-14,-6 0,-7 13,14-13,-1 0,7 7,14 6,-8 1,-19-14,20 6,-14 8,-6-14,-7 13,14-13,-1 7,-6-7,6 13,1-13,-1 0,-6 0,-7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4071.42 5789.01,'7'0,"6"0,0 0,1 0,-8 0,8 0,-1 0,-6 0,6 0,1 0,6 0,-20 6,13-6,21 14,-21-14,-6 0,33 6,-6-6,-27 0,6 14,14-14,-7 13,-7-13,-6 0,6 0,1 0,-1 0,28 14,-8-14,-19 0,-1 0,0 0,-6 0,6 0,8 0,-8 0,0 0,1 0,-7 0,6 0,0 0,-6 0,7 0,-1 0,-6 0,6 0,0 0,1 0,-7 0,6 0,0 0,-6 0,7 0,-1 0,0 0,-6 0,7 0,-14-7,13 7,-6 0,6-13,0 13,-6-14,7 14,-1 0,-13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11872.4 5856.01,'7'0,"-7"-7,13 7,-6 0,33 0,-19 0,-8-13,-6 13,26 0,-19 0,12 0,-19 0,27 0,13 0,33-14,-66 14,19 0,-19 0,6 0,-7 0,21 0,-1 0,1 0,-1 0,-6 0,-7-7,-6 7,-1 0,7 0,-6 0,-8 0,8 0,-1 0,1 0,-8 0,8 0,-1 0,-6 0,6 0,1 0,-8 0,21 0,-13 0,-8 0,8 0,-1 0,-6 0,6 0,1 0,-1 0,-6 0,6 0,1 0,-14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12476.4 2991.01,'13'0,"-6"0,7 0,6 0,27 0,-34 0,1 0,19 0,-26 14,33-1,0 1,-13-8,-20 8,6-14,14 13,7-6,-14 6,27 7,-14 7,14-13,-27-8,-20 8,14-14,-1 13,-6-13,6 7,1-7,-1 13,7 14,14-7,-1 0,-6-6,13 19,-26-33,-1 14,1-14,-14 13,6-13,8 7,6 6,-7 1,1-14,-14 6,13-6,-13 14,7-14,-7 13,0 1,13-14,-13 6,14 8,-8-1,-6-6,14-7,-14 27,20-7,-7-7,1 1,-1-8,-6 8,-7-1,13-13,1 7,-8 6,-6 1,14-14,-14 13,13-13,-13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13469.4 3320.01,'0'7,"0"6,13-6,-13 6,20 7,-6 7,-1-7,7 14,-6-21,-1 1,-6 6,6 7,-13-21,0 8,14-1,-14-6,6-7,-6 13,0 1,14-1,-14-6,13-7,-13 13,0 1,0-8,14-6,-14 14,0-1,0-6,-7-7,-6 0,-1 0,7 0,-6 0,-7 0,6 0,1 0,6 0,-33 0,0 0,-21 0,41 0,-27 0,34 0,-7 0,-7 0,7 0,-7 0,20-13,-6 13,0 0,6 0,-20 0,20 0,-6 0,-14 0,20 0,-6 0,-1 6,8-6,6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4601.42 4796.01,'6'0,"8"0,-1 0,-6 0,-7-14,13 14,1 0,-1 0,-6 0,6 0,1 0,-7 0,6 0,0 0,1 0,-8 0,8 0,-1 0,-6 0,6 0,-13 7,14-7,-1 0,-6 7,6-7,1 0,-7 13,6-13,0 0,-6 14,6-14,1 0,-14 6,13-6,-6 0,6 0,1 0,-14 14,7-14,6 0,0 0,1 0,-7 0,6 0,0 0,-6 0,6 0,1 0,-7 0,6 0,14 0,-7 13,-7-13,-6 0,20 0,-14 0,-6 0,6 0,1 0,-7 0,6 0,-13 14,13-14,-6 0,7 6,19 8,-20-14,1 13,-7-13,6 0,0 0,1 0,-7 0,6 0,7-7,7 7,-20 0,6-13,0 13,1 0,6-7,0-6,-6 13,-1 0,-13-14,13 14,-6 0,7 0,-1 0,-6 0,6 0,0 7,1-7,-7 14,6-14,0 0,-6 0,7 6,-1-6,-6 14,6-14,1 0,-1 0,-6 0,6 0,0 0,21 0,0 0,-14 0,7 0,-21 0,34 0,-19 0,12 0,-19 0,6 0,7 0,-7 13,0-13,-7 7,1-7,-1 0,-6 13,6-13,1 0,-8 14,21-14,-14 0,-6 0,7 6,6-6,-7 0,1 0,-8 0,8 0,13-13,-27 0,6 6,8 7,-1 0,7-14,-6 14,-1 0,-6-13,6 13,7 0,-6 0,-14 7,33-7,-19 0,-1 13,-6-13,26 7,-6-7,-13 0,-8 13,8-13,-1 0,-6 0,6 0,-13-6,14 6,-14-7,13 7,7-14,-6 1,-8 13,8 0,-1-7,-6 7,6 0,1 0,-1 0,-6 0,6 0,7 0,21 0,-35 0,21 0,-27 14,7-14,6 0,7 13,7-6,-13 6,-8-13,8 0,-14-6,13 6,-13-7,7-7,6 1,1 13,-14-7,0 7</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4641.42 4796.01,'0'13,"-13"-13,6 0,-7 0,1 0,0 0,6 0,-6 0,-1 0,14-7,-7 7,7-6,-13 6,0 0,13-14,-7 14,7-13,-14 13,14-7,-13 7,0-13,6 13,-7-14,1 1,6 13,-6 0,13-7,-13 7,13-13,-14 13,14-14,0 8,0-8,0 1,0 6,0-6,0-1,7 14,-7-13,13 6,-13-6,0-1,14 14,-14-6,6-8,-6 1,14 13,-14-14,0 8,13-8,-6 14,-7-13,0 6,13 7,1 0,-14-13,0-1,13 14,-6 0,-7-13,13 13,1 0,-8 0,8 0,-1 0,-6 0,6 0,1 0,-1 0,-6 0,6 0,7 0,-6 0,-1 0,7 0,-6 0,6 0,7 0,-7 7,-7-7,7 0,-6 0,-1 0,7 0,7 0,-20 0,6 0,7 0,21 0,-35 0,21 0,-7 0,27 0,-33 0,19 0,1 0,-21 0,-6 0,20 0,-21 0,21 0,-7 0,-6 0,-1 0,-6 0,20-7,-20 7,6 0,0 0,1 0,-8 0,8 0,6 0,-7 0,21 0,-7 0,-20 0,6 0,0 0,34 0,-13 0,-27 0,19 0,-12 0,-7 0,19 0,-19 0,6 0,1 0,-7 0,6 0,0 0,1 0,-7 0,6 0,21 0,-21 0,0 0,-6 0,6 0,8 0,-8 0,0 0,8 0,-8 0,0 0,-6 0,20 7,-20-7,6 0,14 0,-7 0,0 0,7 0,-7 0,-6 0,-1 0,7 0,-7 0,-6-7,33 7,-33 0,20 0,-20 0,6 0,0 0,-6 0,20 0,7 0,-21 0,7 0,-6 0,32 7,-12-7,-21 0,8 0,-8 0,7 0,0 0,-6 0,-1 0,0 0,-6 0,7 0,-1 0,7 0,-6 0,-1 0,7 0,-6 0,19 0,-13 0,7 0,-20 0,6 0,1 0,-8 0,21 0,-7 0,7-7,-20 7,6 0,1-7,-8 7,8 0,-1 0,7 0,14 0,-7 0,-14 0,-6 0,20 0,-21 0,-6-13,34 13,-21 0,14 0,-20 0,20 0,-21 0,8 0,-1-14,1 14,-8 0,8 0,-1 0,-6-6,20 6,-14 0,-6 0,6 0,1 0,-8 0,8 0,-1 0,-6 0,6 0,1 0,-14 13,0 1,13-14,-13 6,7-6,-7 14,0-1,0 0,0-6,13-7,-13 14,0-1,0-6,0 6,0 1,0-1,0-6,0 6,0 1,-6-14,6 6,0 8,0-1,-7 0,7-6,0 7,-14-14,14 13,0-6,-13-7,13 13,-13-13,13 14,0-8,-7-6,7 14,-14-1,14 1,-13-14,13 6,-7-6,7 14,-13-14,-1 13,8-13,6 7,-14-7,14 13,-13-13,13 14,-13-14,6 13,-7-13,14 7,-13-7,6 0,7 13,-13-13,-1 0,14 14,-13-14,13 6,-7-6,-6 0,13 14,-13-14,6 13,-7-6,1-7,13 13,-13-13,6 0,7 14,-14-14,1 0,6 13,-6-13,-1 0,8 0,6 7,-14-7,1 0,0 13,6-13,-7 0,14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3434.42 4883.01,'6'0,"1"0,6 0,1 0,19 0,-19 0,-8 0,8 0,13 0,-21 0,8 0,6 0,14 0,-21 0,14 0,-7 0,13 0,1 0,-21 0,1 0,-7 0,6 0,0 0,-6 0,6 0,1 0,-1 0,-6 0,6 0,8 0,-8 0,0 0,1 0,-7 0,19 0,-19 0,20 0,-14 0,-6 0,20 0,-20 0,6 0,0 0,-6 0,6-7,1 7,-1 0,-6 0,6-13,1 13,-7 0,6 0,-13-7,13 7,-13-13,14 13,-7 0,-7-14,13 8,0-8,-13 1,7-1,6 8,-13-8,0 1,14 6,-14-6,0-1,0 8,7 6,-7-14,0 1,13 13,-13-14,0 8,0-8,0 1,0 6,0-6,0-1,0 1,0 6,0-6,0-1,0 8,-7-8,7 1,-6 13,6-7,-14 7,-6-13,7-1,-7 1,6 6,1 7,-1-13,8 13,-8-14,1 14,6-6,-6 6,-1 0,1-14,6 14,-6-13,-1 13,8 0,-8 0,1 0,6 0,-6-14,-1 14,1-6,6 6,-6 0,-1 0,8 0,-8-14,1 14,-1 0,8 0,-8 0,-6 0,-20 0,33 0,-6 0,-7 0,-7 0,20 0,-6 0,-1 0,1 0,6 0,-6 0,-1 0,7 7,-6-7,0 0,-1 0,8 0,-8 0,1 7,6-7,-6 0,-1 0,7 0,-6 0,0 13,-1-13,7 13,-6-13,0 0,6 14,-6-7,-1-7,1 13,6-13,7 13,-13-13,13 7,-14 6,7-13,7 14,-13-14,0 13,6-13,-7 7,1-7,13 13,-13-13,13 14,-7-14,-6 0,13 7,-14-7,14 13,-7-13,7 13,0-6,-13-7,13 14,0-1,-13 0,13-6,-14 6,14 1,0-7,0 6,0 0,0 1,0-7,0 6,7-13,-7 13,13-13,1 0,-8 0,8 0,-14 7,13-7,-6 0,-7 14,13-14,1 0,-14 13,13-13,-13 7,7-7,6 0,1 0,-14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10124.7 697.006,'0'-7,"7"7,6 0,7-13,-6 6,-1 7,-6 0,6 0,21-13,-7 13,-27-14,6 14,8-13,-1 13,-6 0,-7-7,13 7,1 0,-1 0,-13-13,7 13,6 0,1 0,-7 0,6 0,0-13,1 13,-8 0,-6 6,0 8,0-8,0 8,0-1,-13 1,13-8,0 8,0-1,-13 7,-1 7,14-7,0-6,0-8,0 8,-6 6,6-7,-14 14,14-7,-13 14,6-34,7 27,-13-21,13 28,-14-21,14 1,0-8,-13-6,13 14,0-1,0 1,0-14</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3320.42 5748.01,'6'0,"1"0,6-13,14 13,-20 0,20 0,-21 0,21 0,-13 0,6 0,33 0,-39 0,-1 0,7 7,-6-7,19 6,-19-6,-1 0,-13 14,20-14,0 0,27 0,-20 0,-20 0,6 0,1 0,-7 0,6 0,0 0,1 0,-8 0,8 0,-1 0,-6 0,6 0,1 0,-1 0,7 0,-6 0,-7 0,6 0,7 0,7 0,-14 0,-6 0,-7-7,13 7,1-7,-7 7,6 0,0 0,1 0,-8 0,8 0,-14-13,13 13,-6 0,6 0,1 0,-7 0,6 0,0 0,1 0,-7 0,-7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3789.42 4581.01,'7'0,"0"0,6 0,-13-13,13 13,-6-14,6 14,1 0,6-13,-7 13,1 0,6-7,0 7,7-13,-14 13,-6 0,6 0,1 0,-7 0,6 0,0 0,-6 0,7 0,12 0,-19 0,6 0,1 0,-7 0,6 0,0 0,1 0,-7 0,19 0,-5 0,5 6,-19 1,6-7,1 14,-7-14,-7 13,13-13,0 13,8-6,-8-7,0 0,-13 14,7-14,20 13,-20-13,6 0,14 0,-20 0,6 0,0 0,-13-7,7 7,7 0,-1-13,-6 13,20-7,-7 7,-7 0,0 0,-13-13,21 13,5 0,-26-14,7 14,7 0,-1 0,-6 0,6 0,1 0,-8 0,8 0,12 0,-19 0,7 7,-1-7,-6 0,6 0,1 0,6 0,-20 13,27-13,-21 0,21 7,-7-7,-6 0,-1 0,7 14,0-14,7 13,-13-13,-8 7,8-7,-1 0,-6 0,6 0,1 0,6 0,-7 0,1 0,19 0,-13 0,-6 0,-1 0,-6-14,6 1,1 13,-8-7,8 7,-14-13,13 13,1 0,-8 0,8 0,-1 0,-6 0,6 0,1 0,-8 6,8-6,-1 0,1 0,-8 7,8-7,-1 0,-6 0,6 0,1 0,6 0,-7 0,1 0,-8 0,8 0,-1 0,-6 0,6 0,1 0,6 0,-7 0,1 0,-8 0,8 0,-1 0,1 0,-8 0,8 0,-1-13,-6 13,6 0,1 0,-8 13,8-13,-1 0,-13 14,14-14,6 20,-7-20,-6 0,-7 13,13-13,1 13,-1-13,-13 14,7-14,6 0,1 0,-8 0,8 0,-1 0,1 0,-8 0,21 0,-27-7,7 7,20 0,-21 0,8-13,-1 13,7-14,-6 14,6 0,-20-6,13 6,-13-14,14 14,-1 0,-6-13,6 6,1 7,-8 0,8 0,-14-13,13 13,-6 0,20 0,-14 0,-6 6,20 1,-21-7,8 14,13-1,-21-13,-6 7,14-7,19 26,-19-26,-8 0,8 0,-14 14,13-14,1 0,-14 7,6-7,8 0,6 0,-7 0,14 0,-20 0,6 0,1 0,-8 0,8 0,6 0,7 0,-14 0,7-14,27 1,-33 13,-8 0,-6-14,14 14,-1 0,-6-6,6 6,1 0,-1 0,-13-14,7 14,6 0,1 0,-7 0,6 0,-13 7,13-7,-6 0,6 0,1 7,-1-7,-13 13,20-13,-20 13,14-13,-7 0,6 0,-13 14,13-14,-13-7,14 7,-7-13,6-7,-13 6,13 1,-6 6,6-6,-13-1,14 1,-7 6,-7-6,0-1,13 14,-13-6,13-21,1 13,-7 14,-7-6,0 6</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3702.42 5460.01,'7'-14,"-1"14,8 0,-14-13,13 13,1 0,6-7,-7 7,-13-13,20 13,-6 0,-8 0,68-27,-54 27,-6 0,19 0,-19 0,-8-7,102 7,-102-13,8 13,13 0,-21 0,8 0,-1 0,21-13,-14 13,7 0,-7 0,-7 0,-6 0,6 0,1 0,-1 0,-6 0,6 0,1 0,-8 0,8 0,-14 6,13-6,1 0,-8 0,8 0,6 0,-7 14,1-14,-8 0,8 6,-1-6,1 0,-8 0,21 0,-7 0,-6 0,-1 0,-6 0,6 0,1 0,-8 0,8 14,-1-14,7 0,-6 0,6 0,27 0,-34 0,1 0,-8 0,8 0,19 0,-19 0,-14-7,33 7,-13-7,-6 7,-1 0,-6 0,6 0,1 0,6 0,-7 0,21-13,-7 13,6 0,1 0,-1 0,-19 0,19 0,-19 0,-8 0,21 0,-20 0,-7 7,13-7,1 0,-1 0,-6 0,6 0,7 0,7 0,7 0,-21 0,-6 0,6 0,1 0,-7 0,6 0,0 0,1 0,-8 0,21 0,-20 0,6 0,1 0,-1 0,-6 0,6 0,1 0,-7 0,6 0,0 0,-6 0,6-7,14 7,-7 0,-6 0,-7 0,6 0,0 0,1 0,-7 0,6 0,0 0,-6 0,-7 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7995.42 5473.01,'13'-13,"8"13,-8 0,0-14,-6 14,20-13,-20 13,20 0,-21 0,8 0,12 0,8 0,-34-7,20 7,14 0,-7 0,-21 0,8 0,-1 0,7 0,-6 0,19 0,-19 0,6 0,-7 0,0 0,-6 0,7 0,-1 0,21 0,-21 0,7 0,0 0,-6 0,19-13,-19 13,-1 0,21 0,13 0,-27 0,-7 0,-6 0,6 0,1 0,-8 0,8 0,13 0,-21 0,21 0,7 0,-21 0,27 0,-6 7,13-7,-47 6,27-6,-21 0,8 0,-14 14,13-14,1 0,-8 0,21 13,-7-13,-6 0,-8 0,8 0,13 0,-7 0,-7 0,-6 0,20 0,-7 0,7 0,6 0,-19 0,-8 0,41 0,-33 0,-8 0,8 0,-1 0,1 0,6 0,-7 0,-6 0,33 14,-33-14,20 0,-21 0,8 0,-1 0,7 0,-6 0,-1 0,-13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3675.42 5970.01,'0'-14,"7"14,13-13,-7 13,-13-7,20 7,-6 0,-14-13,13 13,7-14,7 14,-20-6,6 6,1 0,-8-14,8 14,-1 0,-6 0,-7-13,13 13,1 0,-1-14,-6 14,6 0,1 0,-7 0,6 0,0 0,7 7,-6-7,-1 13,-6-13,6 0,1 0,-14 14,13-14,-6 0,6 7,7-7,-6 0,6 13,-7-13,1 0,-1 0,7 0,-20 13,14-13,-7 0,6 0,0 7,21 7,-14-14,7 13,-20-13,6 0,0 13,8-13,-8 0,0 0,21 0,-14 7,-7-7,1 0,-7 0,6 0,7 0,-6 0,12 0,8 0,-14 0,-7 0,21 0,-21 0,21 0,-14 0,7 0,-7 0,-7-13,-6 13,7-14,-1 14,-13-13,20 6,-6 7,6-13,-7 13,0 0,8-14,-8 14,0 0,8 0,-8 0,7 0,7 0,6 0,-12 0,-8 0,7 0,7 0,-20 0,6 0,0 0,-13 7,7-7,7 0,-1 13,0-13,-13 7,7-7,7 14,-1-14,-6 0,6 13,1-13,-1 0,-6 0,6 0,0 0,8-7,-1-6,-7 13,14-7,-20-6,6 13,1 0,6-14,-7 8,0 6,8-27,-1 27,-20-14,13 14,1 0,-8 0,8 0,13 0,-21 0,8 0,-14 7,13-7,-6 0,-7 13,40-13,-33 14,26-7,-19-7,-1 0,21 13,-21-13,21 13,-1-13,-19 0,-14 7,6-7,21 0,-7 0,7 0,-7 0,-6 0,-8 0,28 0,-21 0,21 0,-21 0,7 0,-6 0,-1 0,1 0,-8 0,8 0,-1 0,-6 0,6 0,1 0,6 0,-7 0,34 0,-13 0,-21 0,-6 0,20 14,-7-14,-7 0,7 13,-6-13,-1 0,7 13,-6-13,6 7,-7-7,7 14,-6-14,-1 0,-6 0,53 0,-40 0,14 0,-21 0,1 0,-14-7,53 7,-39 0,13-7,-21 7,21 0,-20 0,20-13,-21-1,21 14,-27-13,14 13,-8 0,41 0,-20 0,-20 0,20 0,13 7,-40 6,13-13,14 13,-20-6,6-7,1 0,6 14,-7-14,7 13,-6-13,-1 0,7 0,-6 0,-1 0,-6 0,6 0,7 0,-6 0,-14-7,13 7,7-13,7 6,-20 7,27-13,-8-1,-12 1,-8 13,8 0,-1 0,-6 0,6 0,8 0,-8 0,0 0,1 0,-7 0,6 0,7 7,7 6,-14 0,-6-13,20 7,-7 7,0-14,-20 13,27-13,-14 0,-6 0,6 0,1 0,-7 0,-7-7,13 7,0 0,8-13,5 13,-19-7,7 7,-1 0,-6-13,6 13,0 0,1 0,-7 0,6 0,0 0,-6 0,7 0,-1 0,7 0,-6 0,-1 0,-6 0,6 0,0 0,1 0,-7 0,6 0,0 0,-6 0,7 0,-1 0,-13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11188.4 8096.01,'0'-13,"0"-1,-7 14,-13-6,7 6,13-14,-14 1,-6 13,20-14,-13 14,6-6,-6 6,-14-14,7 1,0-7,-7 6,20 1,-6 13,-1 0,14-7,-13 7,6-13,-6 13,-1 0,-6-14,7 14,-7-6,6 6,-6 0,-13-14,6 1,7 13,-7-7,20 7,-20 0,7 0,-7 0,7 0,-13 0,6 0,20 0,-6 0,-1 0,8 0,-8 0,-13 0,21 0,-8 0,-6 0,-7 0,14 0,6 0,-6 13,-1-13,8 14,-8-7,14 6,-13-13,13 13,-7-13,7 7,0 7,0-1,-13 0,13-6,0 7,0 19,-14-20,14 21,0-14,0 7,0 7,0-14,0 6,0-19,0 7,0-1,7 0,-7-6,0 7,13-1,-6-6,-7 6,0 1,13-14,1 13,-14-6,0 6,7 0,6 8,0-1,-6-7,7-13,-14 14,13-14,-13 13,13-13,-6 0,7 7,-14 6,13-13,-6 14,19-8,-12-6,-14 14,20-1,0 0,-6-13,6 7,-7-7,0 0,-13 14,14-14,-7 0,19 0,-26 13,7-13,7 0,-1 0,34 0,-14 0,1 0,-21 0,8 0,-8 0,-6 0,6 0,1 0,-14-7,13 7,-6 0,6 0,0 0,-6 0,7 0,-1 0,0 0,-6 0,7-13,-1 13,-6 0,-7-7,13 7,1-13,-14-1,6 14,8-13,-1 6,0-6,-6 13,7-14,-1 8,-6 6,6-14,-13 1,27-1,-20 8,6-21,1 7,-14 6,6 8,-6-8,0 1,27-21,-27 21,0 6,0-6,7-1,-7 1,0 6,0-6,0-1,0 8,0-8,0 1,0-1,13 14,-13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3870.42 4574.01,'-14'0,"1"0,6 0,-6 0,-1 0,1 0,6-6,-6 6,-1 0,8-7,6-6,-14 13,1 0,13-14,-14 14,8-7,-8-6,1 0,6 6,-20-7,21 1,-8 0,1 6,13-6,-14 13,8-14,-8-6,1 7,6-1,-6 7,13-6,-14 13,14-13,-13 6,6 7,-6 0,13-14,-14 14,14-13,0 6,0-6,0 0,0-1,0 7,0-6,0 0,0 6,7 7,-7-14,13 1,-6 0,6 6,1-6,-1-1,-13 7,7-6,6 0,1 13,-7-7,6-7,0 14,1 0,-7 0,6-13,0 13,-6 0,6 0,1 0,-7 0,6 0,0 0,8 0,-8 7,0-7,-6 0,7 0,-1 0,0 13,7-13,1 0,12 7,-6-7,7 13,-21-13,-6 14,6-14,0 0,8 0,5 6,-19-6,20 14,-14-14,-6 13,6-13,8 0,5 0,-26 7,21-7,5 0,-19 0,20 13,27-13,-41 0,21 14,-21-14,-6 0,6 0,1 0,6 0,6 0,-19 0,7 0,-1 0,0 0,-6 0,7 0,-1 0,-6 0,6 0,1-7,-8 7,8 0,-1 0,0-13,8 13,-1-7,-20-6,13 13,1 0,-1 0,-6-14,6 14,1 0,-8 0,8 0,-1 0,-6 0,6 0,1 0,-1 0,-6 0,6 0,1-7,-8 7,8 0,-14-13,27 13,-21 0,8 0,-1 0,-6 0,-7-13,13 13,1 0,-1 0,-6 0,6 0,7 0,-6 0,-14 6,13-6,7 14,-6-14,-1 0,-6 0,20 6,-7 8,-7-14,1 13,-8-13,-6 7,14-7,-1 0,-6 0,6 0,1 0,-14 13,0 1,6-14,-6 13,0-6,0 6,14-13,-14 14,0-8,0 8,0-1,0 1,0 6,-7-7,7-6,0 6,0 1,0-8,-7 8,7-1,0 1,-13-8,13 8,0-1,-14-13,14 7,-6 6,6 1,0-1,-14-6,1-7,13 13,-7 1,7-8,-13-6,13 14,-14-14,14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1: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14710.4 3360.01,'7'0,"-1"0,8 0,-1 0,7 0,14 0,-7 0,-7 0,-7 0,1 0,6 7,27 6,0-13,-41 0,35 7,-8-7,-26 0,33 13,-33-13,20 0,-7 14,-7-14,7 0,7 0,-20 0,20 0,-21 0,21 0,-13 0,6 0,-7 0,-13 7,7-7,40 0,-20 0,-21 0,21 0,20 13,-40-13,20 0,6 0,-26 0,40 0,-34 0,21 0,13 0,-27-7,7 7,-21 0,8 0,-1 0,1 0,-8 0,8 0,6 0,7 0,-14 0,-6-6,6 6,7 0,7 0,-13 0,-8-14,28 14,-7-13,6 13,-13-7,7 7,-20 0,6 0,14 0,-7 0,14 0,-14 0,-7 0,1 0,6 0,7 0,-7 0,7 0,-7 0,0 0,-7 0,1 0,-7 0,19 0,-12 0,-8 0,8 0,-1 0,7 0,-6 0,6 0,-7 0,21 0,-1 0,-6 0,-20 0,6 0,1 0,-7 0,6 0,0 0,1 0,-7 0,6 0,20 0,-19 0,-1 0,-6 0,6 0,1 0,-7 0,-7 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15716.4 3756.01,'7'0,"-1"0,8 0,6 0,14 0,26 0,-47 0,21 0,-21 0,-6 0,20 0,-20 0,39 0,-32-7,19 7,1 0,-7 0,-7 0,0 0,7 0,-7 0,7 0,-20 0,19 0,-19 0,20 0,-14 0,-6 0,6 0,1 0,-7 0,6 0,0 0,1 0,-7 0,6 0,0 0,-6 0,7 0,-14-13,13 13,-13-14,7 14,-7-6,13 6,-13-14,13 1,8-21,-21 21,13-7,0-14,-6 7,7 7,-14 7,0 6,0-20,0 14,0-7,0 0,0 6,0 1,0-1,0 8,-7-8,0 14,-6-13,13 6,-14 7,8 0,-21-13,13 13,8 0,-8-14,-19 14,19 0,-19 0,19 0,-26-6,13 6,-20 0,0 0,27-14,7 14,6 0,-26 0,-14 0,0-13,33 13,-19 0,13-14,6 14,-6 0,-7-6,14 6,6 0,-20 0,7-14,7 14,-1 0,8 0,-41-13,26 13,8 0,-14 0,7 0,7 0,6 0,-6 0,-1 0,1 7,13 6,-7-13,-6 7,13 6,-14 1,7-1,-6-6,13 6,-13 1,6 6,-6-20,13 13,-14-6,1 6,6 14,-6-20,-1 20,14-21,-7 8,7-1,0 1,0-8,0 8,0-1,0-6,0 6,0 1,0 6,0-7,14-13,-14 14,13-8,-6 28,6-34,1 0,-14 13,13-13,-6 0,-7 14,13-14,7 0,-6 0,-1 0,-6 0,6 0,14 0,-7 0,-6 0,6 0,-7 0,1 0,-8 0,21 0,-7 0,-6 0,-7 0,6 0,0 0,1 0,-7 0,6 0,0 0,-13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5097.42 3823.01,'7'0,"0"0,6 0,0 0,1 7,6 6,27 1,-34-14,21 6,-1 8,-12-1,5-6,8-7,-27 0,19 13,8-13,-34 14,13-14,-6 0,7 0,-1 0,7 0,-7 0,1 0,19 0,-12 0,5-7,-5 7,-1-13,-7 13,0 0,8-7,-8 7,0 0,-6 0,7 0,-14-14,13 14,-6 0,-7-13,13 13,-13-7,14-6,-14-14,13-6,-6 33,-7-7,13-33,-13 6,13 27,-13-19,0 5,7-5,-7 5,0 8,0 6,14-6,-14-1,0 1,0 6,-7 7,0-13,-6 13,-1 0,8 0,-21 0,7 0,6 0,-6 0,-20 0,33 7,-6-7,-7 0,6 0,-6 0,7 6,-1-6,1 0,-7 0,0 14,-27-14,47 13,-14-13,1 0,-7 0,6 0,-6 14,-13-14,-1 0,21 0,-14 0,-7 0,28 0,-21 0,7-7,6 7,-6 0,-7-14,21 14,-21 0,13-13,8 13,-8 0,14 7,-13-7,6 27,-6-21,-1 21,8-20,-8 6,14 1,0-1,-13-6,13 6,0 1,-14-8,14 8,0-1,0-6,7-7,-7 13,13-13,1 0,-7 14,6-14,34 13,-40-6,53 20,-47-27,-6 0,-7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7968.42 5279.01,'7'0,"6"0,1 0,-1 0,-6 0,6 0,1 0,6 0,-7 0,1 0,6 0,0 0,7 0,-21 0,21 0,-7 0,-6 0,6 0,7 0,-14 0,7 0,14 6,-21-6,7 0,7 0,7 0,-14 0,13 0,-19 0,6 0,-7 0,1 0,6 0,7 0,-21 0,8-6,-1 6,-6 0,6 0,1 0,6 0,-7 0,8 0,5 0,-6 0,7 0,-20 0,20 0,-20 0,33 0,-20 0,0 0,-7 0,1 0,6 0,-7 0,8 0,5 0,-19 0,7 0,12 0,-6 0,-6 0,6 6,-7-6,8 0,5 0,-5 0,-21 14,13-14,7 0,14 0,-8 0,-19 0,20 0,-14 0,8 0,12 7,-20-7,8 0,5 0,8 0,-27 0,6 0,0 0,8 0,-8 0,7 0,7 0,-7 0,-6 0,6 0,6 0,-5 0,-8 0,0 0,-6 0,20 0,-7 0,7 0,-7 0,-7 0,8 0,-1 0,7 0,-14 0,7 0,-6 0,6 0,-7 0,7 0,-6 0,6 0,13 0,-19 0,13 0,-7 0,13-14,-33 1,14 13,6 0,-20-7,13 7,7 0,14-13,6-1,-20 1,-6 13,-8 0,21-7,7-6,-1 13,-19-14,19 14,1-6,-14 6,-7 0,21-14,-7 14,-21 0,8 0,13 0,6 0,-13 0,0 0,7 0,-7 0,-6 0,-1 0,-6 0,20 0,-14 0,7 0,0 0,14 0,-7 0,-7 0,13 7,-6-7,-13 0,-14 7,20-7,0 0,-7 0,7 13,7 0,-13-13,6 0,-7 0,-6 0,6 7,1-7,-1 0,7 0,-6 0,-8 0,21 0,-7 0,-6 0,-1 0,21 0,-28 0,8 0,-1 0,1 0,6 0,-7 0,7 0,14-13,-21 13,7 0,14 0,6 0,-33 0,20 0,-7 0,-7 6,1-6,6 0,-7 0,-6 0,6 0,1 0,-7 0,6 0,0 0,1 0,-8 0,8 0,-1 0,-6 0,6 0,1 0,-1 0,-6 0,6 0,-13-6,14 6,-14-14,7 14,-7-6,0 6</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15773.2 7935.01,'13'0,"-13"7,14-7,-8 0,8 13,-1-13,7 14,-6-14,-1 0,21 13,-1-6,-19-7,-8 0,28 13,-21-13,1 0,-14 14,20-14,7 0,-27 6,20-6,-7 14,1-14,-8 0,8 13,-1-13,7 0,0 7,7-7,-13 0,6 0,0 13,-7-13,14 0,-20 0,6 0,1 0,-8 0,8 0,6 0,-20-6,40 6,-20 0,0-7,7 7,-13 0,-8 0,-6-14,14 14,-14-13,13 13,-13-7,7 7,-7-13,13 13,1-13,-14 6,0-7,0 1,6 13,-6-13,0 6,0-7,0 1,0 6,0-6,0-1,0 1,-13 6,0-6,13 0,-7 13,7-7,-14-7,14 1,-13 13,13-13,-7 13,-6-7,-1 7,1-14,6 1,-6 13,0 0,13-7,-7 7,-7 0,1-13,-7-1,-7 8,7-8,0 1,6 13,-12 0,5-13,1 13,-7 0,14 0,6 0,-20 0,21 6,-8-6,1 0,6 0,-6 14,-1-14,1 13,-7-13,6 0,8 0,-21 0,27 7,-20-7,6 0,1 0,6 13,-33-13,40 14,-7-14,-6 0,-1 6,8-6,-8 14,1-14,6 0,-6 13,-1-13,14 7,-13-7,13 13,-7-13,7 14,-13-14,13 13,0-6,0-7</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3933.2 9941.01,'7'0,"-7"13,6-13,21 0,7 20,-21-20,7 0,-20 14,34-7,13 6,0 0,0-13,-14 7,1-7,-21 0,-6 0,26 0,41 0,-34 0,-13 0,-13 0,6 0,0 0,-7 0,1 0,-1 0,-6-13,26 13,1-14,-7 14,-7 0,-7 0,8 0,-8 0,0 0,1 0,-8 0,8 0,-1-6,-6-8,6 14,1 0,6-13,-20 6,13 7,1-13,-7 13,-7-14,13 1,0 6,-6-6,6-1,-13 7,0-6,14 0,-14-1,13 14,-13-6,7-8,-7 1,13 6,1-40,-7 34,-7-1,0 7,0-19,0 19,-14-6,-6-14,7 27,-14-20,7 6,0 7,-7-6,7 13,-7-13,7 13,6-14,7 14,-6 0,-14 0,7 0,0 0,-20 0,6 0,1 0,26 0,-20 0,14 0,6 0,-20 0,20 0,-19 0,12 0,-19 0,-8 0,28 0,-14 0,7 0,-27 0,27 0,-14-6,21 6,0 0,-8 0,-5 0,19 0,-7 0,-19 0,20 0,-8 0,-12 0,6 0,20 13,-19 0,12-13,7 0,7 14,-13-14,-7 6,6-6,1 0,0 14,6-14,-7 0,1 0,6 0,-6 13,0-13,-1 7,7-7,-6 0,0 13,-8 1,8-14,13 13,-7-13,7 7,-13-7,13 13,-14-13,14 14,0-8,0 8,0-1,0 1,0-8,0 8,7-1,7-6,-14 6,0 1,6-7,8 6,-1 0,-6-13,-7 14,13-14,1 0,-14 6,6 8,8-14,-1 0,-13 13,14-13,-14 7,6-7,8 13,-1-13,-6 14,6-1,1-13,-1 0,-6 0,-7-6,13 6,-13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2219.42 4132.01,'14'0,"-1"6,-6-6,26 0,-19 0,-1 0,-13 14,20-14,7 0,-20 0,6 0,1 0,-1 0,-6 0,6 0,7 0,-6 0,13 0,-7 0,0 0,7 0,-27 7,7-7,19 0,-12 0,19 0,-13 0,14 13,0-13,-8 13,-19-13,20 0,-7 7,14 6,-8-13,-5 14,5-14,-6 0,-6 0,6 13,7-13,-20 0,6 0,0 0,-6 0,6 0,1 0,-1 0,-6 0,6 0,1 0,-7 0,6 0,0 0,1 0,-7 0,6 0,7 0,7 0,-20 0,6 0,0 0,1 0,-7 0,6 0,0 0,8 0,25 0,-32 0,-7 0,19 0,21 0,-26 0,-8 0,-6 0,6-6,0 6,1 0,6 0,-7 0,-6 0,20 0,-7 0,-6 0,19 0,-13 0,7 0,7 0,-21 0,7 0,14 0,-1 0,-6 0,-7 0,7 0,-7 0,0 0,-6 0,12 0,-19 0,20 0,7 0,-28 0,8 0,46 0,-40 0,-6 0,19 0,-13 0,-6 0,6 0,7 0,-7 0,-7 0,7 0,7 0,-13 0,-8 0,21 0,13 0,-26 0,-1 0,21 0,13 6,-34-6,-6 0,20 0,6 0,-26 0,20 0,6 0,-13 0,-6 0,-1 0,7 0,-6 0,-1 0,7 0,-6 0,-1 0,-6 0,6 0,7-6,-6 6,19 0,-19-14,-1 14,7 0,-6 0,-8 0,21 0,-13 0,-8-13,8 13,-1 0,-6 0,-7-7,13 7,1 0,-8 0,-6-13,0-1,14 14,-1 0,-13-6,0-8,14 14,-14-13,0-1,6 8,-6-8,0 1,0 6,0-6,0-1,0 1,0 6,0-6,0-1,-13 8,13-8,-13 14,13-13,-14 6,7-6,7-1,-13 1,0 6,6 7,7-13,-14 13,1-14,6 7,-6 7,0 0,-1-13,7 13,-6-13,0 13,-8-14,-5 8,5 6,21-14,-13 14,6 0,-19-13,19 13,-20-7,14 7,6 0,-7-13,1 13,6-14,-20 14,14 0,6 0,-6 0,0 0,6 0,-7 0,-12 0,19 0,-20 0,7 0,6 0,8 0,-34 0,6 0,14 0,6 0,-19 0,19 0,-6 0,0 0,7 0,-14 0,20 0,-26 0,-8 7,35-7,-8 0,-6 0,7 0,-1 0,8 0,-21 0,7 0,-7 13,7-13,-7 0,20 0,7 7,-13-7,-7 0,6 0,1 0,6 0,-6 13,-1-13,-6 0,-7 0,-6 0,13 0,6 0,-6 14,7-14,-21 0,21 0,13 7,-14-7,-6 0,7 0,-7 0,-27 0,27 0,20 13,-14-13,1 0,-7 0,6 0,-6 0,7 0,-1 0,8 0,-21 0,13 0,-6 0,7 0,-7 0,6 0,1 0,-7 0,6 0,8 0,-8 0,-19 0,6 0,7 0,6 0,-19 0,-1 0,21 0,6 0,-20 0,21 0,-8 0,-13 0,7 0,0 0,-7 0,7 0,-7 0,21 0,-21 0,7 0,6 0,1 0,6 0,-6 0,-1 0,8 0,-8 0,-13 0,21-7,-8 7,1 0,6 0,-6 0,-1-6,1 6,6 0,-6 0,-1 0,8 0,-21 0,7 0,-7 0,7 0,6 0,-6 0,7 0,-7 0,-7 0,7 0,6 0,7 0,-19 0,12 0,-6 0,0-14,7 14,-14 0,20 0,-6 0,-1 0,-6 0,7 0,-1 0,7 0,-6 0,0 0,6 0,-6 0,-1 0,7 0,-6 0,0 0,-1 0,7 0,-6 0,0 0,6 0,-7 0,1 0,0 7,6-7,-6 0,-8 7,8-7,0 0,13 13,-7-13,7 13,-14-13,14 14,-13-14,13 6,-13-6,13 14,-7-14,7 20,0-7,-14 1,14-1,0-6,0 6,0 1,0-7,0 19,0-19,0 6,0 1,0-1,0-6,7-7,-7 13,7-13,-7 14,13-14,1 0,-1 0,-6 0,6 0,-13 7,14-7,-8 0,8 0,-1 0,-6 0,6 0,1 0,-1 0,-13 13,7-13,6 0,1 0,-8 0,8 0,-1 0,-13 13,14-13,-8 0,8 0,-1 0,-6 0,6 0,1 0,-8 0,8 0,-1 0,-13 14,14-14,6 0,-7 0,-13 7,7-7,6 0,-13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2199.42 7747.01,'0'-13,"7"13,6 0,-6-14,7 14,-1 0,7 0,7 0,6 0,-26 0,7-13,12 13,-5 0,12 0,-20 0,1 0,-7 0,19 0,8 0,-14 0,-6 0,-1 0,-6 0,6 0,7 0,7 0,-14 0,-6 7,27-7,-7 0,-7 0,6 0,-19 0,7 0,6 0,-7 0,1 0,6 0,7 0,-7 0,-7 0,0 0,-6 0,20-7,-7 7,-6 0,19 0,1 0,-14 0,-7 0,1 0,-1 0,-6 0,6 0,1 0,-8 0,8 0,-1 0,-6 0,6 0,1-7,-1 7,-6 0,6 0,1 0,-8 0,8 0,-1 0,1 0,-8 0,8 0,-1 0,-6 0,6 0,1-13,-1 13,-6 0,6-13,7 13,-6 0,-1 0,-6 0,6-7,1 7,6 0,-20-14,13 14,1 0,-8 0,8-13,-1 13,-13-13,14 6,-14-7,6 14,-6-13,0 6,14 7,-14-13,0-1,0 8,0-8,0 1,0 0,0-8,0 8,0 6,0-6,-7-1,0 14,-6-13,-1 13,1-7,6 7,7-13,-13 13,-1 0,8-13,-8 13,1-7,-7-7,-14 14,34-13,-27 13,-20 0,27 0,-13 0,19 0,1 0,6 0,-6 0,-1 0,8 0,-8 0,1 0,-1 0,8 0,-21-7,20 7,7-13,-13 13,-1 0,-6 0,20-14,-13 14,-7 0,-7 0,20 0,-6 0,-1 0,1 0,6 0,-6 0,-1 7,8-7,-8 0,1 0,6 0,-20 0,14 0,6 0,-20 0,-6 0,19 0,8 0,-8 0,1 0,6 14,-6-14,-7 6,-7-6,13 0,-6 0,20 14,-33-14,-1 0,7 0,21 0,-21 0,7 0,6 0,-19 0,19 0,8 0,-8 0,1 0,-1 0,8 0,-21-7,20 7,-6 0,-14 0,20 0,-6 0,-1 0,8 0,-8 0,1 0,6 0,-6 0,-1 0,1 0,6 0,-6 7,-1 6,8-13,-8 0,14 7,-13 6,-1-13,14 14,-6-14,6 6,0 8,0-1,0 1,0-8,0 8,0-1,0-6,0 6,0 1,0-1,0-6,0 6,0 1,0-8,0 8,0-1,0-6,0 6,0-13</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2810.42 4722.01,'13'0,"1"0,6 0,27 0,0 0,-27 0,27 0,-14 0,-6 0,-20 0,20 0,-14 0,7 0,14 0,-14 0,-7 0,1 0,6 0,-7 0,1 0,6 0,94-13,-87 13,-21 0,8 0,-1 0,-6 0,6 0,21 6,-1-6,-19 0,-1 14,1-14,26 0,7 0,-14 0,14 0,-20 0,7 0,-28 0,8 0,-1 0,-6 0,6 0,1 0,-1 0,-6 0,6 0,7 0,7 0,-7 0,-6 0,6 0,-7 0,1 0,6 0,7 0,-21 0,28 0,-21 0,1 0,-1 0,-6 0,6 0,-13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3T11:52:4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14857.4 10404,'7'0,"-7"6,34 8,13-1,0-6,-14-7,-6 13,-20-13,6 0,0 0,-6 0,7 0,-1 0,0 0,-6 0,7 0,6 0,-7 0,7 0,-6 0,12 0,-5 0,-1 0,-7 0,1 0,39 0,-19-6,13 6,-34 0,1 0,19 0,-19 0,-8 0,8 0,19 0,14 0,-13 0,26-7,-53 7,20 0,-21-13,35 13,-8-14,1 14,-1-7,-33-6,161-88,-107-107,-68 94,1 101,-7 0,-7 6,7-7,0-12,-7 19,7-7,-14-6,21 20,-14-13,7 0,7 13,-28-21,14 21,-26-13,39 0,-33 13,34 0,6-7,-6 7,-21-14,1 14,19 0,14-13,-20 13,7 0,-34-7,33 7,8 0,-35 0,21 0,0 0,7 0,-7 0,6 0,-33 0,14 0,-14 0,33 0,-19 0,-1 0,21 0,-7 0,0 0,6 0,1 0,-7 0,-7 0,7 0,6 0,-19 0,13 0,6 0,-6 0,-7 14,7-14,-7 13,7-13,7 0,-7 7,-7-7,7 27,-14-27,34 13,-13-6,-1-7,8 0,-21 13,7 1,6-8,-6 8,20-1,-13-13,-1 7,-6 33,0-20,-7 0,14 7,6-13,7-8,-13 8,13-1,0-6,0 6,-14 1,14-1,0-6,0 6,0 1,0-8,0 8,0-1,7 7,6-20,-13 14,7 6,-7-7,14 1,12 6,-6 7,-20-21,21 8,-8-14,21 20,-1-7,-19 1,19-8,-6 8,-20-14,6 0,0 13,-6-13,27 14,-21-8,14-6,-20 0,19 0,-5 0,5 0,8 0,-27 0,6 0,0 0,-6 0,20 0,27 0,-41 0,21 0,-1 0,-6 0,-7 0,-6 14,-1-14,-6 0,6 0,-13 13,14-13,-8 0,-6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4361.42 5413.01,'0'-7,"7"7,6 0,7 0,7 0,-20 0,53 0,-13 0,-40 0,6 0,34 0,-34 0,-6 0,27 0,13 0,-20 0,-21 0,8 0,-1 0,-6 0,6 0,21 14,-21-14,7 0,-6 0,-1 0,1 0,6 0,-20 13,13-13,7 0,-6 0,-8 13,8-13,-1 0,1 0,-8 0,28 7,-21-7,-13 14,14-14,-1 0,-6 0,6 0,1 0,-8 0,8 0,6 0,-7 0,1 0,-1 0,-13-7,7 7,6 0,1-7,-8 7,21 0,-13 0,-8-13,8 13,-14-14,20 14,-7 0,1-13,6 13,-7-7,1 7,-8 0,41-13,-20 13,-20 0,-7-14,27 14,-21 0,35 0,-35 0,-6-6,14 6,-1 0,-6 0,6-14,1 14,-8 0,21 0,-27-13,14 13,-8 0,8 0,-1 0,-6-7,6 7,1 0,-1-13,-6 13,-7-14,13 14,1-13,-8 6,8 7,-14-13,13 13,-6 0,-7-14,13 14,1-6,-1-8,-6 1,6 13,1-14,-14 8,6-8,-6 1,14 13,-14-7,13 7,-13-13,14-1,-14 8,0-8,6 1,-6-1,0 8,0-8,0-6,0 7,0-1,0-6,0 7,0-7,-13-7,0 7,-1-7,7 20,7-6,-26-1,26 8,-7-8,-7 14,1-13,0 13,13-14,-7 14,-6 0,-1 0,14-6,-7 6,-19-14,5 14,8 0,-34-13,14 6,-21-6,-7-1,28 1,-27 6,53 7,-27-13,1 13,19 0,1 0,-7 0,-7 0,-20-14,7 8,26 6,-19-14,-14 1,33 13,8 0,-41-7,33 7,-6-13,-7 13,-6 0,19 0,-19 0,26 0,-20 0,7 0,7 0,-21 6,21-6,-34 7,40-7,-6 0,-21 13,21-13,-1 0,-26 14,27-14,-14 7,20-7,-26 13,19 0,-19-6,-14 20,33-27,8 13,-35-6,35-7,6 13,-14-13,-6 14,-20-7,20-7,0 13,6 0,1-13,6 14,-6-7,-1 6,1-13,13 13,-7-6,-6 7,-1-1,8 0,6-6,-14-7,1 13,13 1,-14-14,14 20,-6 0,-8-6,14 12,0-19,0 20,0 6,0-19,7 19,-7-26,7-7,6 0,-13 14,13-1,-13 7,14-20,-7 27,26 6,-19-26,-14 7,13-14,7 26,14-5,-21-8,0-13,8 7,5-7,-5 0,-1 0,7 0,-7 0,6-14,-19 14,7 0,-1 0,0 0,-6 0,7 0,-1 0,-6 0,-7 7,0-7</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4830.42 6043.01,'7'0,"7"0,-14 7,0 7,0-8,0 8,0-1,0 1,0-8,-7-6,7 14,-7 6,7-7,-13 1,-1-1,14-6,-20 20,7-21,13 8,-14-1,8-13,-21 20,-7 7,14-20,7-7,-1 0,-19 0,19 0,-19 0,13 0,6 0,1 0,6 0,-26 0,-8 0,35 0,-21 0,-7 0,28 0,-41 0,33-14,-33 14,34 0,6 0,-20 0,-6-13,26 13,-20-13,7 13,-7-7,-26-7,39 1,1 13,-7-7,6 7,-6-13,-7-1,21 14,-21-6,7-8,6 14,1 0,6 0,7-13,-27 13,7-13,-7 6,21 7,-8-14,1 14,13-13,-7 6,7-6,-13 13,13-14,-14 1,14 6,0-6,-7-1,7 8,0-8,0 1,-13 6,13-6,0-1,0 1,0 6,0-20,0 7,0 7,7-1,-7 8,0-8,6 1,-6 6,14 7,-14-13,13-1,-6 14,-7-6,13 6,8-27,-8 27,21-14,-21 14,-13-6,13 6,-6 0,20-14,-14 14,21 0,13-13,-14 13,-26 0,6 0,34 0,-26 0,-8 0,34 0,-34 0,7 0,27 0,-40 0,7 0,-14 7,33-7,-20 0,1 13,6-6,7-7,-20 0,26 13,-19-13,-1 14,-6-14,6 0,0 0,21 0,-21 13,-6-13,-7 7,14-7,-1 0,0 27,8-7,-8-20,-6 13,-7-6,13 6,0-13,-13 14,7-1,7-6,-1 6,-13 1,13-8,-6-6,-7 14,0-1,14-13,-1 0,-13 14,0-8,0 8,0-1,0-6,7-7,-7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8270.42 6962.01,'14'0,"12"0,-19 0,6 0,1 0,-7 0,6-6,21 6,-21 0,0 0,21-14,-27 14,19 0,-5 0,-8 0,0 0,8 0,-8 0,-6 0,19 0,-12 0,-7 0,6 0,7 0,20 0,-19 0,-8 0,27 0,-26 0,-1 0,0 0,-6 0,7 0,-1 0,-6 0,6 0,1 0,6 0,-7 0,0 0,-6 0,7 0,-1 0,0-13,-6 13,7 0,-1 0,-6 0,6 0,1 0,-8 0,8 0,-1 0,7 0,-6 0,-1 0,7 0,-6 0,-1 0,-6 0,6 0,7 0,-6 0,-1 0,-6 0,6 0,-13 7,14-7,6 0,7 13,-21-13,8 0,-1 0,7 0,-6 0,-1 0,-6 0,6 0,7 7,-6-7,13 0,-21 0,8 0,-1 0,-6 0,20 0,-14 0,-6 0,6 0,1 0,-8 0,8 0,-1 0,-6 0,20 13,6 1,-33-8,14-6,19 14,-13-14,-6 0,-1 0,-6 0,6 0,1 0,-1 0,-6 0,6 0,1 0,-8 0,8 0,-14-7,0 7</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12785.4 6386.01,'0'-14,"13"14,0 0,-13-13,7 13,7 0,-1 0,7 0,7 0,-20 0,6 0,0 0,21 0,-14 0,-6 0,-1 0,-6 0,20 0,-14 0,-6 0,6 0,0 0,-6 0,7 0,-1 0,0 6,-6-6,7 0,6 0,20 14,-33-14,6 0,7 0,-6 0,-1 0,-6 0,6 0,1 0,-14 7,13-7,-6 0,6 0,1 0,6 0,-7 13,7-13,-6 0,-1 0,-6 0,20 0,-21 0,21 13,-13-13,66 7,-73-7,6 0,1 0,-8 0,8 0,19 14,1-14,-7 0,-21 0,8 0,-1 0,1 0,-8 0,8 0,-1 0,-6 0,20 0,-21 0,8 0,-1 0,7 0,-6 0,-1 0,21 0,-21 0,-6 0,6 0,1 0,-8 0,8 0,-14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8284.42 4165.01,'13'0,"0"0,-13-13,14 13,-8 0,8 0,-14-7,13 7,-6 0,6 0,1 0,-1 0,-6 0,6 0,1 0,6 0,-7 0,7 0,14 0,0 0,6 0,-7 0,-26 0,27 0,-8 0,-12 0,-7 0,26 0,-20 0,1 0,6 0,-7 0,21 0,-21 0,21 0,-1 0,-19 0,6 0,-7 0,1 0,6 0,0 0,14-13,-8 13,-12 0,-14-14,7 14,6 0,0 0,-6 0,7 0,12 0,-19 0,-7-6,34 6,-21 0,14 0,-7-14,14 14,-21 0,21 0,12 0,-39-13,7 13,-1 0,21 0,19-7,-39 7,19 0,28 0,-15 0,-39 0,40 0,-7 0,-33 0,27 0,-21 0,0 0,8 0,-8 0,21 0,-1 0,-19 0,-1 0,7 13,14-13,-21 14,41-14,-7 7,-14 6,28 0,-55-13,8 0,-1 0,21 0,-34 7,26-7,8 0,-21 14,-6-14,7 0,19 0,-19 0,-1 0,20 0,-19 0,-7 0,6 0,21 13,-21-13,0 0,-6 0,20 0,20 0,-40 0,6 0,21 0,-21 0,0 0,7 0,-6 0,19 0,1 13,0-13,-21 0,20 7,-19-7,19 0,-26 0,27 13,-21-13,21 0,-21 14,0-14,21 0,-21 0,28 7,-28-7,1 0,19 0,14 13,-13-13,-21 0,-6 13,20-13,6 0,-20 0,-6 0,20 14,-20-14,20 0,-21 0,21 0,7 0,-1 0,1 0,-1 0,14 0,-33 0,19 0,14 0,-33 0,-8-7,8 7,6 0,-7 0,1 0,-8 0,21-13,20 13,-40 0,20 0,6 0,28 0,-55 0,8 0,-1 0,21 0,13 0,6 0,-39 0,-1 0,7 0,-6 0,-1 0,21 0,-28 0,8 0,13 0,-21 0,21 0,-20 6,20-6,-21 0,8 0,-1 0,1 0,-8 0,-6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12811.4 7412.01,'0'-13,"7"13,-7-7,20 7,-20-14,14 14,-1 0,1-13,-8 13,21 0,7-7,-34-6,6 13,21 0,-7 0,-6-14,6 14,-7 0,1 0,-1 0,-6 0,6 0,1 0,-8 0,8 0,-1 7,-6-7,6 0,1 14,-1-14,-6 0,20 6,-21-6,8 14,-1-14,1 0,-8 0,-6 13,14-13,-1 7,7-7,-6 0,-14 13,6-13,8 0,-1 0,1 0,-8 0,8 0,-1 0,-13-6,7 6,6 0,1 0,-1-7,-6 7,20-14,-7 14,-7 0,1-13,6 13,-7 0,-6 0,6-7,7 7,7 0,-7 0,7 0,-7 0,-6 0,-1 0,7 14,-6-14,-8 0,-6 13,27-13,-20 0,20 7,-14 6,7-13,0 0,-6 14,-1-14,1 0,-8 0,8 13,-1-13,-6 0,6 0,-13-7,14 7,-8 0,8 0,-14-13,13 13,1 0,-14-13,6 13,8 0,-1-7,-6 7,6 0,1-14,-1 14,7 0,-6 0,-8 0,21 0,-20 7,20-7,-14 0,-6 7,6-7,1 0,-7 0,6 0,0 0,7-14,-6 14,-14-13,20 6,-7-6,14-1,-20 8,6 6,-13-14,14 14,-14-13,7 13,-7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8746.42 8586.01,'0'-7,"14"7,-1 0,-6 0,20 0,-14 0,-13-7,7 7,6 0,1 0,6 0,0 0,-7 0,1 0,-1 0,-6 0,6 0,7 0,-6 0,-14-13,13 13,1 0,-8 0,8 0,-14-13,13 13,-6 0,6 0,1 0,-8 0,8 0,-1 0,1 0,-8 0,8 0,-1 0,7 6,-6-6,-1 0,7 0,-6 0,6 0,0 0,-7 0,1 0,-1 0,-6 0,6 0,1 0,-7 0,6 0,0 0,1 0,-8 0,8 0,-1 0,-6 0,6 0,1 0,-1 0,-6 0,-7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15642.4 2481.01,'7'0,"6"0,-13 7,14 7,-1-1,-6-6,6 6,1-13,-8 14,8-14,-14 6,13-6,-6 0,6 0,1 0,-1 0,7-13,-20-1,14 14,6-6,13-8,-6 1,-20-1,20 8,-20 6,-7-14,13 1,0 13,1 0,-14-7,6 7,8 0,-1 0,-6 0,-7 14,27-1,-14-6,-6-7,-7 13,13-13,-13 14,21-1,-8-6,0 6,1 1,-8-8,8-6,-14 14,13-14,-6 0,-7-7,13 7,1-7,-7-6,-7-1,13 14,0-6,1-8,-7 14,6 0,0 0,-6 0,6 7,1 0,-1-7,-6 0,6 0,-13 13,14-13,-7 0,6 0,-13-7,13 1,8-8,-8 1,0 13,-13-14,7 14,-7-6,13 6,1 0,-14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10189.4 6755.01,'0'-14,"6"14,-6-13,7 13,33-7,-33 7,20-13,-7 13,7 0,-21-14,8 14,6 0,7 0,-20 0,6 0,0 0,1 0,-7 0,6 0,0 0,7-7,-6 7,6 0,14 0,-1-13,14 13,-20-13,-20 13,6 0,34 0,-34 0,7 0,7-14,-7 14,-6 0,-7-7,6 7,7 0,-6 0,-1-13,0 13,-6 0,6 0,1-13,-7 13,19 0,-12 0,-14-7,7 7,6 0,7 0,-6 0,-1 0,-6 0,6 0,14 0,-7 0,-7 0,-6 0,33 0,-33 0,60 0,-40 0,-14 0,8-13,-8 13,21-14,-14 14,6 0,-19 0,20 0,7-13,-21 13,-6 0,20-7,-21 7,8 0,12-13,-19 13,20 0,-7-14,-6 14,-14-7,20 7,13-13,-19 13,6 0,-7 0,14 0,-7-13,0 13,7 0,-7 0,7 0,-20 0,-7-7,13 7,1 0,-8 0,21-14,7 14,-21 0,7-13,7 0,-20 13,6 0,7-7,7-6,-7 13,-20-14,14 14,-1 0,-6 0,-7-7,27-6,-21 13,8 0,-14-13,13 13,1-14,-8 14,-6-7,14 7,-1 0,-13-13,7 13,-7-13,13 13,-13-7,14 7,-1 0,-13-13,7-1,6 14,-13-13,14 13,-8-7,8-6,-1 13,-13-14,7 14,-7-7,13 7,-13-13,14 0,-14 13</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12194.4 6292.01,'0'-7,"14"7,13-13,-21-1,21 14,-27-7,7 7,20-13,-14 13,7-13,0 6,7 7,-7-14,-6 14,-1 0,-6-13,6 13,1 0,6-13,-7 13,1 0,-8 0,-6-7,14 7,-21 0,7 13,0 1,-7-1,7-6,-13-7,13 13,-14 1,14-8,-13 8,6-1,7-6,-13 6,13 1,0-1,-13-13,13 7,-7 6,7 1,-14-8,14 8,-13-1,13 1,-13-8,13 8,0-1,-7-13,7 7,0 6,0 1,-14-14,14 13,0-6,-13-7,13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10484.4 2099.01,'-7'0,"-6"0,6-7,-6 7,-1 0,-6 0,-7 0,20 0,7-13,-13 13,-34 0,14 0,-61-13,87 13,-67-14,54 14,7 0,-21-7,14 7,6 0,1 0,-27-13,0 13,33 0,-7 0,-19-13,-1 13,21 0,0-7,6 7,-7 0,1 0,0 0,6 0,-7 0,1 0,13 13,-7-13,-6 0,-1 14,8-14,-8 6,-12-6,26 14,-7-14,7 13,-14-13,1 0,6 14,7-8,-13-6,13 14,-14-14,14 13,0-6,0 6,0 1,0-1,0-6,0 6,0 1,0-8,7 8,-7-1,14-6,6 33,-7-33,-6 6,-7 1,13-8,-13 8,14-1,-1 1,-6-8,6 21,1-20,-14 6,6-13,-6 14,27-7,-27 6,7-13,-7 13,13-13,1 14,-1-8,7 8,-20-1,14-13,6 7,-20 6,27 1,6 6,1 7,-14-20,-7-7,-13 13,34 0,-21-13,7 7,-6-7,-1 13,-6-13,6 0,21 14,13-1,-34-13,-6 0,6 0,7 0,-6 0,-1 0,7 0,-6 0,6 0,7 0,-14 0,7 0,0 0,14-20,-21 20,14-13,-7 6,-6-6,-8-1,8 14,13-6,-27-8,6 14,8-13,-1-7,-6 20,-7-14,13 14,-13-13,14 13,-8-7,-6-6,14-1,-1 7,1-6,-14 0,6 13,-6-14,0 8,0-8,0-6,0 7,0-1,0 7,0-6,0 0,0-1,0 7,0-6,0 0,-13 6,13-6,-13 13,13-14,0 1,-14 6,7-6,-6-1,13 7,0-6,-13 13,6-13,-6 6,-1-7,7 1,-6 13,0-13,13 6,-14 7,7-13,-19-1,19 7,-20 7,14-13,6 0,-20 13,20 0,-6 0,0 0,6 0,-7 0,1 0,13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9270.42 3488.01,'6'0,"1"0,6 0,1 0,6-14,7 14,6-6,-13 6,-6 0,6-14,7 1,-20 13,6 0,7 0,-7-14,14 14,-20 0,6 0,1 0,-7 0,6 0,14 0,-20 0,6 0,0 0,7 0,-6 0,-14 7,7-7,6 0,0 0,1 0,-7 13,6-13,0 0,-6 0,7 0,-1 0,0 0,-6 0,6 14,1-7,-7-7,6 0,-13 13,13-13,1 0,-7 13,6-13,0 0,-6 0,7 0,-1 0,-6 0,6 0,0 0,1 0,-7 0,6 0,0 0,-6 0,7 0,-14 7,13-7,0 0,-6 14,7-14,-1 0,-6 13,6-13,0 0,-6 0,7 0,-1 0,0 0,-6 0,7 0,6 0,-7 0,1 0,-1 0,-13-7,7 7,-7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10947.4 3508.01,'13'0,"-13"-7,7 7,20 0,-7 0,-7 0,7-13,41 13,-55 0,8 0,19 0,-6 0,-20 0,6 0,1 0,-8 0,8 0,-1 0,1 0,6 0,0 0,-7 0,1 0,6 0,-7 0,34 0,-13 0,-1 6,1-6,-1 0,-6 0,-7 0,-6 0,-1 0,-6 7,20-7,-21 0,8 0,6 0,-7 0,1 0,6 14,7-14,6 0,-13 0,7 0,-20 0,20 0,-21 0,8 0,-1 0,1 0,6 0,-7 0,-6 0,6 0,1 0,-1 0,7 0,-6 0,6 0,0 13,-7-13,1 0,-1 0,-6 0,-7 13,13-13,1 0,-8 0,8 0,-1 0,1 0,-8 0,8 0,6 0,7 0,6 0,-19 0,-8 0,28 0,-21 0,1 0,-1 0,-6 0,6 0,1 0,-14 7,7-7,6 0,0 0,7 0,-6 0,6 0,7 0,-20 0,6 0,0 0,1 0,-7 0,6 0,7 0,7 0,-7 0,-7 0,1 0,19 0,-13 0,-6 0,-1 0,-6 0,6 0,1 0,-7 0,6 0,0 0,1 0,-7 0,-7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13637.4 3474.01,'13'0,"-6"0,6 0,1 0,-8 0,8 0,-1 0,0 0,-6 0,7 0,6 0,-7 0,1 0,6 0,6 7,8-7,0 13,-21-13,7 0,0 7,7-7,-14 14,-6-14,27 0,-21 0,1 0,-8 0,21 0,-13 0,-8 0,8 0,19 0,-6 0,-7 0,0 0,7 0,-7 13,7-13,-7 0,0 0,-6 0,13 0,-21 0,21 0,-7 0,-6 0,-8 0,21 0,-13 0,-8 0,8 0,-1 0,-6 0,6 0,14 0,-20 0,6 0,21 13,13-13,-34 0,27 7,-26-7,-1 0,7 0,7 0,-20 0,6 0,1 0,-1 0,7 0,0 0,7 0,20 0,-40 0,20 0,6 0,1 0,-1 0,1 0,-7 0,6 0,-26 0,6 0,14 0,-7 0,0 0,7 0,-20 0,20 0,-7 0,-7 0,7 0,21 0,-8 0,8 0,-28 0,0 0,21 0,-21 0,-6 0,20 0,-7 0,7 0,-20 0,19 0,8 0,-1 0,-12 0,5 0,-12 0,6 0,-7-13,7 13,7 0,-20 0,6 0,1-14,-7 14,6 0,0-13,7 13,-6 0,-1 0,-6 0,6 0,-13 0</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5671.2 1381.01,'14'0,"-1"0,-6 0,6 0,7 0,7 0,-14 0,-6 0,27 0,-21 0,1 0,-8 0,21 0,-14 0,8 0,-8 0,-6 0,6 0,1 0,19 0,-13 0,7 0,-7 0,-6 0,-1 0,-6 0,26 0,-6 0,-7 0,7 0,-20 0,20 0,-21 0,8 0,-1 0,1 0,-8 0,21-6,-7 6,-6 0,6 0,13 0,1 0,-21 0,1 0,-1 6,21-6,-28 0,21 0,-13 0,-8 0,8 0,-1 0,7 0,-6 0,6 0,-7 0,1 0,-8 0,28 0,-21 0,1 0,-1 0,-6 0,-7-6,27 6,-21 0,8 0,-1 0,1 0,-8 0,8 0,-1 0,7 0,0 0,7 0,-13 6,-8-6,21 0,-20 0,6 0,1 14,-1-14,7 0,0 0,-6 13,19-13,-19 7,6-7,7 0,-21 0,21 0,-7 0,-6 0,-1 0,21 0,-28 0,8 0,-1 0,1 0,-8 0,8 0,-1 0,-6 0,6 0,1 0,6 0,-7 0,1 0,-8 0,8-14,-1 14,1 0,-8 0,8 0,-1 0,-6 0,6 0,1 0,-14-13,6 13,8 0,-1 0,-13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3098.42 3676.01,'7'0,"0"0,6 0,-13 13,13-13,-6 13,-7 1,14-8,-1-6,-13 14,20-1,-7-6,1 6,6 1,-7-7,1 6,-7-13,19 13,-19-13,7 0,6 0,-7 0,0 0,1 0,-7 0,19 0,-19-6,7 6,19-14,1 8,13-8,0 1,-34 6,-6 7,33-13,-33-1,40 7,-34-6,0 13,41-27,-14 21,27-35,-53 41,19-20,-19 7,33-7,-14 6,-19 1,19-1,-33 8,20-8,-6 14,6-20,7 7,-7-14,-7 20,1 7,-8-13,-6 19,0 1,0 7,0-1,0 0,0-6,0 7,0-1,-13 7,13-7,-13-13,13 14,-14 6,7 14,-6-34,13 13,0-6,-13 6,6 14,7-27</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13278.2 5976.01,'13'0,"1"0,-7 0,6 0,14 0,-7 0,-7 0,-6 0,7 14,-1-14,0 0,-6 0,6 0,8 0,5 0,8 0,-14 0,7 0,-20 0,19 0,-12 0,-7 0,6 0,0 0,-6 0,7 0,-1 0,0 0,-6 0,7 0,-1 0,-6 0,6 0,7 0,-6 0,12 0,-19 0,7 0,-1 0,-6 0,19 0,-12 0,-7 0,6 0,0 0,-6 0,7-7,6 7,-7-7,1 7,-1 0,-13-13,7 13,6 0,0 0,-6 0,7 0,-1 0,7 0,-6 0,-1 0,-6 0,6 0,1 0,-8 0,8 0,-1 0,0 0,-6 0,7 0,-1 0,-6 0,6 0,1 0,-1 0,7 7,-6-7,-8 0,8 0,-1 0,-13 6,13-6,-6 0,7 0,-1 0,-6 0,6 0,1 0,-8 0,8 0,-1 0,-13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13177.2 6533.01,'7'0,"7"0,-8 0,8 0,13 0,-7 0,-7 0,-6 0,20 0,-21 0,55 7,-14 6,-27-13,-7 0,7 0,14 0,-7 0,-7 0,-7 0,21 0,-21 0,1 0,-8 0,21 0,-7 0,-6 0,-8 0,8 0,13 0,-7-6,0 6,-7 0,1 0,-1 0,-6 0,6 0,1 6,-8-6,8 0,-1 0,-6 0,6 0,1 0,-1 0,-6 0,6 0,1 0,-14-6,6 6,8 0,-1 0,-13-7,14 7,-8 0,-6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9495.2 7231.01,'6'0,"8"0,-1-14,-6 14,20 0,-7-13,-7 13,1 0,-8 0,-6-13,14 13,-1 0,-6 0,-7-7,13 7,1 0,-1 0,-6 0,6 0,1 0,-8 0,8 0,-1 0,-13 13,14 1,6-1,-7-6,21 20,-27-21,6-6,0 0,1 0,-8 0,8 0,-14-13,13 13,-6 0,6-13,14 6,-20 7,6 0,-13-14,14 14,-14-13,7 13,6 0,-13-13,13 13,-13-7,7 7,6 0,1 0,-14 13,13-13,-13 14,7-14,-7 13,13-13,1 0,-7 0,6 0,0 0,1 0,-7 0,6 0,7-7,-7 7,1 0,-14-13,7 13,6 0,-13-13,13 13,1 0,-14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2716.42 4078.01,'13'0,"-13"13,14-13,6 7,0 7,7-14,-27 13,13-13,-6 0,6 13,7-13,-6 7,13-7,-27 14,6-14,21 13,-7-13,-6 0,6 0,7 0,-7 0,-7 0,34-20,-40 20,6-7,7-6,7 13,-27-14,14 14,-8 0,21-13,-20 13,6 0,7 0,-6 0,-1 0,1 0,-8 0,21 0,-20 0,6 0,1 0,-1 0,-6 7,6-7,1 0,-14 13,6-13,21 13,-20-13,6 7,1-7,6 14,27-1,-20-6,-7 6,0-13,-20 13,13-13,1 14,-7-7,19-7,-12 13,-8-13,8 0,-1 0,-6 0,6 0,34-13,-33 13,19-14,-33 1,14 13,-8 0,28-14,-21 14,1-6,33-8,-27 14,13 0,-19 0,-1 0,21-13,-14 13,-7 0,-6 0,6 0,81 0,-47 0,-40 0,27 0,-8 0,-12 0,19 7,21 6,-7-6,-34-7,-6 0,7 0,-14 13,13-13,7 0,27 13,-34-13,1 0,-14 14,33-14,-12 7,-8-7,0 0,-6 0,7 0,6 13,-7-13,7 13,-6-13,-1 0,21 0,-21 0,7 0,-6 0,-1 0,-6 0,19 0,8 0,-27 0,6 0,14 0,-7 0,-6 7,6-7,-7 0,7 0,7 14,-7-14,-6 0,6 0,-20 13,13-13,0 0,-6 0,20 0,-20 0,6 0,1 0,33-7,-27-6,13 13,-19-7,-1-6,21 13,-1-20,1 20,-1 0,1-14,-21 14,1 0,6 0,-7 0,7 0,-6 0,19 0,-19 7,-8-7,35 7,-21-7,0 0,-20 13,13-13,7 0,-6 13,13-13,-21 0,8 0,-1 0,7 7,14-7,-21 0,1 14,19-14,1 0,-21 0,21 0,-14 0,-7 0,7 0,41 0,-41 0,-7 0,-13 13,14-13,-8 0,41 0,-33 0,19 0,-19 0,-8 0,35 0,-35 0,28 7,-21-7,1 0,-8 0,21 0,-7 0,14 0,-21 0,1 0,6-14,-7 14,1 0,-14-13,6 13,21-7,20-20,-27 21,-6 6,-14-14,6 14,35-27,-1 7,-27 20,1 0,-7 0,33-13,-40 6,6 7,28 0,-21 0,1 0,19-13,1 13,-14 0,-7 0,-13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8471.42 3722.01,'7'0,"0"0,6 0,14 0,-20-13,73 13,-33 0,0 0,-33 0,19 0,-13-13,-6 13,6 0,13 0,-19 0,-1 0,21 0,-14 0,-7 0,1 0,-8 0,8 0,-1 0,1 6,-8-6,8 0,6 0,20 14,-33-14,20 0,6 0,-26 0,6 0,1 0,-1 0,-6 0,26 0,-19 0,13 0,-21 0,28 0,-7 0,-7 0,-7 0,7 0,-6 0,6 0,-7 0,14 0,-20 0,6 0,7 0,14 0,-7 0,-14 0,7 0,-6 0,6 0,7 0,-7 0,0 0,27 0,0-7,-34 7,7 0,7 0,-20 0,6 0,1 0,-8 0,21 0,-7 0,-6 0,6 0,13 7,-19-7,13 0,6 0,-13 0,7 6,-7-6,-6 0,6 0,-7 0,-6 0,6 0,1 0,-1 0,-6 0,6 14,1-14,6 0,-7 13,1-13,6 0,13 0,-12 14,-8-14,0 0,1 0,-7 0,6 0,0 0,-6 0,-7 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8592.42 4071.01,'0'-6,"7"6,6 0,-6 0,6-14,21 14,-7 0,13 0,7 0,13 0,-40 0,-6 0,-1 0,7 0,-6 7,39-7,-39 0,-1 0,28 7,5-7,35 0,-54 0,6 13,-26-13,6 0,1 0,-1 0,7 0,-6 0,19 0,-19 0,6 0,13 0,-19 0,33 0,-14 13,-26-13,40 0,0 0,-20 0,-7 0,27 0,-14-6,-19 6,-7 0,19 0,-19 0,33 0,-6-14,6 14,0 0,-6 0,-27 0,6 0,14 0,13 7,0-7,-6 0,20 13,-21-6,14-7,-20 0,-20 0,19 0,-5 0,-8 0,-6 0,20 0,-14 0,-13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8605.42 4474.01,'14'0,"-1"0,21 0,-21 0,54 0,-53 0,-8 0,28 0,-21 0,1 0,-1 0,21 0,-27 0,39 0,1 0,-33 0,19 0,-19 0,6 0,0 0,7 0,-7 0,-7 0,1 0,-7 0,6 0,0 0,-6 0,20 0,6 0,-12 0,19 0,74 0,-107 0,66 0,-66 0,6 0,21 0,-21 0,21 0,-21 0,21 0,-27 0,19 0,-5 0,-8 0,0 0,-6 0,54 0,-15 0,8 0,-40 0,19 0,-19 0,19 0,14 0,-40 0,33 0,0 0,-13 0,-7 0,-6 0,-14 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6-14T11:48:3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8659.42 4702.01,'7'0,"0"0,6 0,0 0,8 0,12 0,-20 0,21 0,0 0,33 0,-20 0,-34 0,41 0,-41 0,1 0,-1 0,-6 0,73 0,-33 0,-13 0,-1 0,-19 0,-1 0,-6 0,6 0,21 0,-21 0,1 0,-8 0,8 0,19 0,1 0,-21 0,7 0,20 7,-6-7,-27 0,6 13,1-13,19 0,14 0,7 7,-7 6,0-13,-34 0,-6 0,6 0,7 0,27 14,-33-14,-1 0,7 0,7 6,-20-6,20 0,-21 0,21 14,-20-14,20 0,26 13,21 0,-7-13,-33 0,26 0,-53 0,20 0,-7 0,-7 0,-6 0,6 0,-13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4903.42 6728.01,'6'0,"8"0,-8 0,8 0,-1 0,1 0,-8 0,-6-14,14 14,6 0,7 0,-14 0,-6 0,6 0,1 0,19 0,1 0,-1 0,14 0,-27 0,-6 0,-1 0,-6-13,6 13,54 0,-53 0,-1 0,-6 0,6 0,14 0,-7 7,27-7,-33 13,6-13,0 7,7-7,-7 13,7-13,6 20,-26-20,20 0,-14 0,-6 0,6 0,1 0,-7 0,6 0,7 0,-6 0,19 0,-6 0,-20-13,6 13,0 0,8-14,-8 14,0-6,-6 6,7 0,-1 0,7-14,-7 14,1 0,-14-13,7 13,6 0,0 0,-6 0,7 0,-1 0,0 0,-6 0,7 0,-1 0,-6 0,6 0,0 0,1 0,-7 0,6 0,0 0,-6 0,20 0,-7 0,-7 0,8 7,-8-7,0 0,-6 0,7 0,-1 0,0 0,-6 0,7 0,-1 0,-13-7,7 7,6 0,0 0,-6 0,7 0,-14-14,13 14,0 0,-6 0,7-6,-1 6,-6 0,6 0,-13-14,14 14,-14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7277.42 6721.01,'14'0,"-8"0,8 0,-1 0,-6 0,-7-7,27 7,-21 0,8 0,-1 0,1 0,-8 0,8 0,-1 0,-6 0,6 0,1 0,-1 0,-6 0,6 0,1 0,-8 0,8 0,-1-13,7 13,-6 0,-1-14,-6 14,6 0,1 0,-7 0,6 0,14 0,-21 0,8 0,-1 0,21 0,13 0,-40 0,19 0,-6 0,7 0,7 0,-27 0,6 7,14-7,-7 0,-7 0,7 0,-20 14,34-14,0 0,-8 0,-19 0,7 0,-1 0,34 0,-14 0,1 0,-14 0,40 0,-46 0,-7 0,6 0,0 0,-6 0,7 0,-1 0,0 0,-6 0,6 0,1 0,-7 0,6 0,0 0,-6 0,7 0,-1 0,21 0,-14 0,6 0,-12 0,-7-7,19 7,-19 0,7 0,-1 0,-6 0,6 0,1 0,-1 0,-6 0,6 0,0 0,8 0,-8 0,0 0,8 0,-1 0,-7 0,7 0,-6-14,-1 14,0 0,-13-6,7 6,7 0,-14-14,13 14,-13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2T18:36:09"/>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3219.42 4970.01,'20'14,"-7"6,1-20,6 27,-7-27,1 6,-7-6,19 27,-19-20,20 6,-7 7,-7-6,8-1,-8 1,-13-8,13 8,-6-14,7 0,-1 0,7 0,7 0,-7-7,-7 0,-6 7,-7-13,27-1,-14 14,21-33,-21 33,-6-13,20-8,6-5,-19 19,33-27,-40 21,6 13,0-14,7-6,-6 7,-1 0,21-21,20 0,-54 21,53-21,-46 21,6 0,21-21,26 1,-13-1,-7 14,-26 20,-1-14,21 1,-1-7,-19 20,-8-13,8 13,-1 0,-13-14,20 14,-6-7,-1 7,-6 0,6 0,-13-13,0 13</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2944.42 7432.01,'7'0,"6"0,0 0,8 0,5 13,-19-13,20 14,-20-14,6 0,14 13,-7-13,-20 7,13-7,-6 0,7 0,-1 0,-6 0,6 0,0 0,1 0,-7 0,6 0,0 0,-6 0,7 0,-1 0,0 0,-6 0,7-13,-1 13,-6 0,6-14,7 14,-6-13,12 13,-5-7,-8 7,-6 0,6 0,1 0,6 0,-7 0,7 0,-6 0,-1 0,7 0,-6 0,-1 0,7 0,0 0,-6 0,-1 0,0 0,-6 13,7-13,-1 0,-6 0,6 0,1 0,-8 0,8 0,-1 0,1 0,-8 0,8 0,-1 0,-6 0,33 0,-20 0,-6 0,6 0,7 0,-21 0,21 0,-7 0,-6 0,6 0,-7 0,1 0,-8 0,8 0,6 0,7 0,-7 0,7 0,-21 0,-6 14,27-14,-20 0,6 0,-13 13,27-13,-20 0,6 7,1-7,-8 0,-6 13,14-13,-1 0,1 0,-8 0,8 0,-1 0,7 0,0 0,-6 0,-1 0,1 0,-8 0,8 0,6 0,-7 0,1 0,-1 0,-6 0,6 0,1 0,-8 0,8 0,-1 0,7 0,-6 0,-1 0,-6 0,20 0,-21 0,35 0,-35 0,21 0,-20 0,6 0,1 0,-1 0,7 0,-6 0,6 0,0 14,7-14,-14 0,-6 7,26 6,8-13,-35 13,21-13,-20 0,20 7,6-7,-13 0,-6 0,6 0,-7 0,1 0,6 0,7 0,-21 0,8 0,-1 0,-6 0,6 0,14 0,-7 0,14 0,-1 0,-19 0,-1 0,7 0,14 0,-7-13,-7 13,-7 0,-6 0,6 0,1 0,-1-14,-6 14,6 0,1 0,-7 0,6 0,14 0,-27 7,20-7,0 0,7 0,-20 0,-7 13,13-13,14 0,-20 0,6 7,7-7,-7 0,1 0,-1 0,7 0,1 0,5 0,-19 0,7 0,-1 0,0 0,-6 0,6 0,1 0,-7 0,6 0,0 0,1 0,-14-13,7 13,6 0,0-14,-6 14,7 0,-14-6,13 6,-6 0,6-14,0 14,-13-13,14 13,-14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7801.42 8224.01,'6'0,"8"0,-1 0,-6 0,20-7,6 0,-13 7,-6 0,6 0,-7-13,1 13,-8 0,8 0,-1 0,-13-14,14 14,-14-6,6 6,8 0,-1 0,-13-14,7 14,-7-13,13 13,1 0,-14-7,13 7,-13-13,7 13,-7-14,13 14,-13-13,14 6,-8-6,-6-1,14 14,-14-6,0-8,13 14,-13-13,7 13,-7-14,13 14,-13-6,14-8,-1 1,-6 6,-7-6,13 13,-13-14,0 8,14-8,-14 1,0-1,0 8,0-8,0 1,0 6,0-6,0-1,0 1,0 6,0-6,-7 13,7-14,-13 14,13-6,-7 6,7-14,-27 14,27-13,-13 13,6 0,-20-7,7-6,0-1,6 1,1 13,-7-7,-27-20,33 27,1-6,6 6,-19-14,5 14,21-13,-13 13,6 0,-20 0,7-14,7 14,-7 0,6 0,1 0,-7 0,20-6,-14 6,1 0,-7 0,6 0,8 0,-8 0,1 0,-1 0,8 0,-8 0,1 0,6 0,-6 0,-1 0,1 0,6 13,-6-13,-1 0,8 13,-8 1,1-14,13 7,-7 6,-6-13,13 13,-14-13,1 7,6 6,-6 1,13-1,-14-13,14 7,-6 6,6 1,-14-7,14 6,0 7,-13-6,13-1,0 0,0-6,0 6,0 1,0-7,0 6,0 0,0 1,0 19,0-26,0 20,7-20,-7 6,0 0,0 1,13-7,-13 6,0 0,7-13,-7 7,13-7,-13 14,14-14,-8 0,8 0,-1 0,0 0,21 13,-27-13,-7 13,27-13,-21 0,8 0,-1 0,1 7,6-7,0 14,-7-14,1 0,6 13,-7-13,1 7,-8-7,8 0,-14 13,13-13,-6 0,6 0,1 0,-14 13,13-13,-6 0,6 0,-13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10234.1 4411.06,'7'0,"6"0,-6 0,7-7,7 7,-7 0,13-14,-20 14,56-14,-29 7,1-7,-15 14,29 0,-21-13,-22 13,8 0,0 0,7-7,-7 7,6 0,-6 0,0 0,-7 0,7 0,0 0,-1 0,-6 0,21 0,-7 0,-7 0,-1 0,8 0,14 0,-15 0,22 0,-21-14,-7 14,-8 0,22 0,-14 0,-7 0,7 0,0 0,-8 0,8 0,-14 7,21-7,7 0,-28 7,13-7,-6 0,21 0,-21 0,7 0,0 13,-1-13,8 0,0 0,-7 0,0 0,6 0,-20-6,14 6,0 0,-7 0,21-7,-8 7,8 0,-7 0,13-14,-6 14,13 0,-27 0,0 0,-7 0,7 0,13 0,-20 0,7 0,-14-14,14 14,-7 0,7 0,0 0,-1 0,-6 0,7 0,7 7,14 7,-8-7,8 6,-15 1,-6-7,0-7,0 14,-7-14,7 0,0 0,6 0,-6 14,7-14,-7 0,6 0,-6 0,7 0,-21 14,14-14,0 0,20 0,-20 0,7 7,96 6,-103-13,21 14,-15-14,8 0,7 0,-21 0,-8 0,8 0,0-7,-7 7,7 0,0 0,0 0,-8 0,8 0,21 0,-8 0,-6 0,-7 0,21 0,-1 0,1 0,-14 0,-8 0,1-13,0 13,-7 0,7-7,0 7,-8 0,8-14,0 14,-7 0,7 0,14 0,-22 0,22-14,-21 14,7 0,0 0,6 0,8 0,-7 0,-7 0,-14 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14265.1 4466.06,'7'0,"6"0,1 0,7 0,7 0,6 0,-13 0,-7 0,0 0,6 7,15-7,0 0,-22 0,22 7,13-7,-27 0,27 0,-13 0,-7 0,-8 0,43 0,-56 0,6 0,8 0,21 0,-35 0,20 0,8-14,-21 14,6 0,29 0,-35 0,-7-14,6 14,8 0,-7 0,20 0,-20 0,21 0,-21 0,-7 0,41 0,14 0,-55 0,42-7,-1 7,0-14,-27 14,-7 0,7-13,27 6,-34 7,7 0,-8-14,15 14,-7 0,-7 0,-7 0,6 0,1 0,0 0,21 0,6 0,8 0,-36 0,1 0,35 7,-29-7,29 7,-42-7,6 0,1 0,21 14,-21-14,20 13,-20-13,21 7,-1-7,-27 0,21 14,6-14,1 14,-7-14,-21 0,27 0,-6 0,6 0,-20 0,-7 0,21 0,20 0,-13 0,-28 0,6 0,1 0,0 0,55 0,-62 0,7 0,34-7,15 7,-56-14,20 7,8 7,-1-14,-20 14,-7 0,7 0,7-13,-8 13,1 0,0 0,-7-7,7 7,0 0,-7 0,20 0,-6 0,-7 0,34 0,-13 14,-21-14,20 13,-27-13,28 7,27 21,-48-28,-7 0,7 7,20 7,-6-14,-21 14,34-14,-41 13,35-6,-28-7,6 0,1 0,-7 0,7 0,0 0,0 0,-7 0,6 0,8 0,-7 0,0 0,7 0,-8 0,1-14,7 14,-7-13,-7 13,7 0,-1 0,-13-14,14 14,-7 0,7-7,0 7,-7 0,20-14,-13 14,-7 0,7 0,0-14,-7 14,6 0,1 0,-7 0,-7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976.133 4902.06,'7'0,"-7"-7,20 7,8-14,-7 0,-8 14,36 0,-28-7,-8 7,22-14,-21 14,41 0,-20-14,-21 14,20 0,28-6,-55 6,7 0,0 0,7 0,13 0,8-14,-35 14,27 0,-6 0,-21 0,7 0,20 0,-6 0,-21 0,7 0,13 0,8 7,-14 0,-8-7,-6 13,7-13,14 0,-21 14,7-14,-1 7,-6-7,7 14,0-14,0 0,-14 14,7-14,7 0,-1 0,-6 0,7 0,0 0,0 0,-7 0,6 0,1 0,-7 0,7 0,0 0,-7 0,7 0,13-7,-20 7,7 0,0 0,-7 0,-7-14,27 14,-27-7,14 7,-7 0,7 0,0 0,-7-14,7 14,-14-14,13 14,-6 0,7 0,0-6,0 6,-7 0,7-14,-1 14,-6 0,7 0,0 0,0 0,-7 0,6 0,1 0,-7 0,7 0,0 0,-7 0,7 0,13 0,-6 0,-7 0,7 0,-8 0,1 0,-7 0,21 0,-21 0,7 0,-1 0,-6 0,7 0,0 0,0 0,-7 0,7 0,6 7,22-7,-35 7,7-7,-1 0,-6 0,7 0,0 0,0 0,-7 0,6 0,1 0,-7 0,21 0,-21 0,7 0,-1 0,1 0,-7 0,7 0,7 0,-7 0,-1-14,1 0,-7 0,7 14,0-7,-7-7,7 1,-1 6,-13 7</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3202.13 6713.06,'0'-14,"14"14,-14-14,14 14,-1 0,-6 0,-7-6,14 6,0-14,-7 14,21-14,-15 14,-6-14,21 14,-21-7,7 7,0 0,6-14,-6 14,0 0,-7-13,21 13,-22 0,8 0,-14-7,14 7,0 0,-7 0,7 0,-14-14,14 14,-8 0,8 0,0 0,0 0,-14 7,7-7,7 0,-1 0,-13 7,7-7,7 0,-14 13,14-13,7 14,-7-14,-1 0,-13 7,7-7,7 0,0 0,-7 0,7 0,0 0,-1 0,-6 0,7 0,0 0,-7 0,7 0,0 0,6 0,-6 0,7 0,7 0,-22 0,8 0,0 0,0 0,-7 0,7 0,6 0,8 0,-28-14,7 14,7 0,0 0,-1 0,-6 0,7 0,7 0,7 0,-8 0,-6 0,7 0,-7 0,0 0,6 0,-6 7,0-7,-7 0,7 0,0 7,-8-7,8 14,0-14,0 0,-14 14,7-14,7 0,-14 14,14-14,-8 0,8 0,0 0,7 0,7 0,6 0,-27 0,7 0,13 0,-20 0,28 0,6-7,-20 7,0 0,7 0,-21 0,20 7,-13-7,-7 0,7 7,6-7,-6 0,0 0,0 13,7-13,-21 14,14-14,6 0,-6 7,-7-7,7 14,0-14,0 0,-14 14,6-14,8 0,0 0,-7 0,7 0,0 0,-1 0,-6 0,7 0,0 0,7 0,13-7,-6 7,-7-14,-7 14,-8 0,8 0,14 0,-21-7,7 7,0 0,6 0,8 0,-7 0,-1 0,8 0,-21 0,34 0,-6 14,-14-14,-7 0,20 14,-20-14,7 14,13-7,-20-7,0 0,-7 0,7 0,6 0,-6 0,0 0,0 0,-7 0,7 0,0 0,-8 0,8 0,0 0,7 0,7 0,6-14,-13 14,-7 0,-1 0,-6 0,-7 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7026.13 6651.06,'13'0,"1"0,-14-14,14 14,-7 0,7 0,0 0,-7 0,6 0,1 0,7 0,7 0,-8 0,-6 0,-7 0,7 7,14-7,6 0,-13 0,13 0,-20 0,7 0,7 0,-21 0,41-7,-34 7,7-7,20 7,-20 0,-7-14,27 14,-13 0,-8 0,-6 0,0 0,-7 0,21 0,-8 0,15 0,-7 7,-8-7,8 7,-7-7,-7 0,-7 0,6 0,1 0,7 0,7 0,-8 0,-6 0,0 0,-7 0,7 0,0 0,6 0,-6 14,7-14,7 14,-22-14,8 0,0 0,7 0,-7 0,6 0,8 0,-21 0,7 0,7 0,-8 0,1 0,-14-7,21 7,7-14,-8 14,8 0,-7-7,0 7,6 0,-6 0,-7 0,6 0,8-14,-7 14,-7 0,20 0,-13-13,-7 13,0 0,0 0,-8 0,8 0,0 0,-7 0,7 0,0 0,-7 6,20 8,-13-14,-14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10407.1 6762.06,'7'0,"6"0,1-14,-7 14,21 0,6 0,-20 0,-7 0,7 0,20 0,15 0,-15 0,1 0,13 0,-34 0,21 0,-1 0,-20 0,-7 0,21-14,6 14,-20 0,7 0,-7 0,-7 0,55-14,-14 14,1 0,-8 0,-27 0,0 0,0 0,-7 0,20 0,22 0,-1 0,-7 0,8 0,-35 0,0 0,20 0,15 0,-43 0,22 0,-21 0,41 0,1 0,-35 0,34-7,-13 7,-28 0,20-14,8 14,-15-14,22 14,-35 0,21 0,-22 0,8 0,7 0,41 0,-48 0,7 0,13 0,-20 0,0 0,7 0,13 0,-6 0,-21 0,21 0,-21 0,6 0,15 0,7 0,-15 0,1 0,-7 0,14 0,-8 0,1 0,7 0,-8 0,8 0,-21 0,7 0,0 0,-1 0,-6 0,21 0,-21 0,7 0,0 0,-7 0,20 0,8 0,-14 0,6 0,-13 0,-7 0,7 0,6 0,-6 0,0 0,7 0,-7 0,0-6,-8 6,8 0,0 0,-7 0,7 0,0 0,0 0,-8 0,22 0,-7 0,-7 0,-7 0,6 0,22 0,-7 13,6-13,-20 0,-7 0,21 14,-22-14,8 0,0 0,0 0,-7 0,7 0,0 0,-14-7,6 7,8 0,7-14,-7 14,0 0,0 0,-8 0,8-6,0 6,-7 0,7 0,-14-14,14 14,-1 0,-13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14749.1 6499.06,'14'0,"-1"0,-6 0,7 0,0 0,7 0,6 0,-6 0,-7 0,-7 0,7 0,-1 14,8-14,28 0,-22 13,-20-13,42 0,-36 0,1 14,-7-14,21 0,-21 0,27 0,-20 0,14 7,-21-7,20 0,-20 0,7 0,14 14,13-14,-6 0,-21 0,-1 0,57 14,-22-14,-34 0,-7 0,7 0,-1 0,-6 0,21 7,0-7,13 0,21 0,1 0,-56 0,27 0,28 0,-27 0,-21 0,-7 0,20 0,-6 0,-7 0,20 0,1 0,-21 0,20 0,-13 0,7 0,-14 0,6 0,15 0,-7 0,-22 0,8 0,7 0,-7 0,0 0,6 0,-6 0,0 0,-7 0,7 0,0 0,-7 0,34 0,-34 0,7 0,7 0,6 0,22 0,-15 0,15 0,-29 0,-6 0,21 0,-15 0,8 0,-21 0,21 0,-8 14,-6-14,0 0,-7 0,7 0,0 0,-7 0,20 0,-13 0,-7 0,7 0,0 0,-7 0,-7-7,13 7,8 0,7-7,-14 7,6-14,-6 14,-7-14,7 14,0 0,-14-7,14 7,-14-14,7 14,6 0,-13-13,14 13,-14-7,7 7,-7-14,14 14,-14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3T12:04:00"/>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2736.42 4722.01,'0'-7,"13"7,1 0,6 0,7 0,-7 0,-7 0,7 0,14 0,-21 0,1 0,-8 0,8 0,-1 0,-6 0,6 0,1 0,-1 0,-6 0,6 0,1 0,-8 0,8 0,13 0,-21 0,8 0,-1 0,-6 0,6 0,8 0,-8 0,0 14,1-14,-8 0,8 0,-1 0,-6 0,6 0,1 0,-1 0,7-7,-6 7,6 0,-7 0,-6 0,33 0,-33 0,6 0,1 0,-7 0,6 0,0 0,1 0,-7 0,6 0,0 7,-6-7,6 0,1 0,6 0,-7 0,1 0,-14-7,7 7,6 0,0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思考：如果我们存储的记录是乱序的，那么每一次查找都必须遍历整个表。 </a:t>
            </a:r>
            <a:r>
              <a:rPr lang="en-US" altLang="zh-CN" dirty="0"/>
              <a:t>4M</a:t>
            </a:r>
            <a:endParaRPr lang="en-US" altLang="zh-CN" dirty="0"/>
          </a:p>
          <a:p>
            <a:r>
              <a:rPr lang="zh-CN" altLang="en-US" dirty="0"/>
              <a:t>这将非常耗时，因此我们必须按照一定的格式（数据结构）将数据组织起来。</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Q</a:t>
            </a:r>
            <a:r>
              <a:rPr lang="zh-CN" altLang="en-US" dirty="0"/>
              <a:t>：有一张公民表，有身份证号码、姓名、年龄、性别</a:t>
            </a:r>
            <a:r>
              <a:rPr lang="en-US" altLang="zh-CN" dirty="0"/>
              <a:t>…</a:t>
            </a:r>
            <a:r>
              <a:rPr lang="zh-CN" altLang="en-US" dirty="0"/>
              <a:t>等信息，</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我们知道公民的身份证号码是唯一并且非空的，那么用身份证号码当主键好吗？</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很多情况下，我们需要通过身份证号码，查询这个人的名字和年龄，怎么做才能避免回表呢？</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聚集索引</a:t>
            </a:r>
            <a:endParaRPr lang="en-US" altLang="zh-CN" dirty="0"/>
          </a:p>
          <a:p>
            <a:r>
              <a:rPr lang="zh-CN" altLang="en-US" dirty="0"/>
              <a:t>辅助索引 </a:t>
            </a:r>
            <a:endParaRPr lang="en-US" altLang="zh-CN" dirty="0"/>
          </a:p>
          <a:p>
            <a:endParaRPr lang="en-US" altLang="zh-CN" dirty="0"/>
          </a:p>
          <a:p>
            <a:r>
              <a:rPr lang="zh-CN" altLang="en-US" dirty="0"/>
              <a:t>单列索引</a:t>
            </a:r>
            <a:endParaRPr lang="en-US" altLang="zh-CN" dirty="0"/>
          </a:p>
          <a:p>
            <a:r>
              <a:rPr lang="zh-CN" altLang="en-US" dirty="0"/>
              <a:t>联合索引 </a:t>
            </a:r>
            <a:endParaRPr lang="en-US" altLang="zh-CN" dirty="0"/>
          </a:p>
          <a:p>
            <a:endParaRPr lang="en-US" altLang="zh-CN" dirty="0"/>
          </a:p>
          <a:p>
            <a:r>
              <a:rPr lang="zh-CN" altLang="en-US" dirty="0"/>
              <a:t>覆盖索引 </a:t>
            </a:r>
            <a:r>
              <a:rPr lang="en-US" altLang="zh-CN" dirty="0">
                <a:sym typeface="Wingdings" panose="05000000000000000000" pitchFamily="2" charset="2"/>
              </a:rPr>
              <a:t> </a:t>
            </a:r>
            <a:r>
              <a:rPr lang="zh-CN" altLang="en-US" dirty="0">
                <a:sym typeface="Wingdings" panose="05000000000000000000" pitchFamily="2" charset="2"/>
              </a:rPr>
              <a:t>回表</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table t1 (	</a:t>
            </a:r>
            <a:endParaRPr lang="en-US" altLang="zh-CN" dirty="0"/>
          </a:p>
          <a:p>
            <a:r>
              <a:rPr lang="en-US" altLang="zh-CN" dirty="0"/>
              <a:t>      id1 int,    </a:t>
            </a:r>
            <a:endParaRPr lang="en-US" altLang="zh-CN" dirty="0"/>
          </a:p>
          <a:p>
            <a:r>
              <a:rPr lang="en-US" altLang="zh-CN" dirty="0"/>
              <a:t>      id2 int,    </a:t>
            </a:r>
            <a:endParaRPr lang="en-US" altLang="zh-CN" dirty="0"/>
          </a:p>
          <a:p>
            <a:r>
              <a:rPr lang="en-US" altLang="zh-CN" dirty="0"/>
              <a:t>      a int,    </a:t>
            </a:r>
            <a:endParaRPr lang="en-US" altLang="zh-CN" dirty="0"/>
          </a:p>
          <a:p>
            <a:r>
              <a:rPr lang="en-US" altLang="zh-CN" dirty="0"/>
              <a:t>      b int,    </a:t>
            </a:r>
            <a:endParaRPr lang="en-US" altLang="zh-CN" dirty="0"/>
          </a:p>
          <a:p>
            <a:r>
              <a:rPr lang="en-US" altLang="zh-CN" dirty="0"/>
              <a:t>      c int,    </a:t>
            </a:r>
            <a:endParaRPr lang="en-US" altLang="zh-CN" dirty="0"/>
          </a:p>
          <a:p>
            <a:r>
              <a:rPr lang="en-US" altLang="zh-CN" dirty="0"/>
              <a:t>      d int,    </a:t>
            </a:r>
            <a:endParaRPr lang="en-US" altLang="zh-CN" dirty="0"/>
          </a:p>
          <a:p>
            <a:r>
              <a:rPr lang="en-US" altLang="zh-CN" dirty="0"/>
              <a:t>      primary key(id1, id2),    </a:t>
            </a:r>
            <a:endParaRPr lang="en-US" altLang="zh-CN" dirty="0"/>
          </a:p>
          <a:p>
            <a:r>
              <a:rPr lang="en-US" altLang="zh-CN" dirty="0"/>
              <a:t>      index </a:t>
            </a:r>
            <a:r>
              <a:rPr lang="en-US" altLang="zh-CN" dirty="0" err="1"/>
              <a:t>idx_a_b</a:t>
            </a:r>
            <a:r>
              <a:rPr lang="en-US" altLang="zh-CN" dirty="0"/>
              <a:t>(a, b)</a:t>
            </a:r>
            <a:endParaRPr lang="en-US" altLang="zh-CN" dirty="0"/>
          </a:p>
          <a:p>
            <a:r>
              <a:rPr lang="en-US" altLang="zh-CN" dirty="0"/>
              <a:t>);</a:t>
            </a:r>
            <a:endParaRPr lang="en-US" altLang="zh-CN" dirty="0"/>
          </a:p>
          <a:p>
            <a:endParaRPr lang="en-US" altLang="zh-CN" dirty="0"/>
          </a:p>
          <a:p>
            <a:r>
              <a:rPr lang="en-US" altLang="zh-CN" dirty="0"/>
              <a:t>insert into t1 values (1, 1, 10, 11, 12, 13), (1, 2, 20, 21, 22, 23), (2, 1, 30, 31, 32, 33), (2, 2, 40, 41, 42, 43);</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接下来，我们就看看数据页的格式，看下在 </a:t>
            </a:r>
            <a:r>
              <a:rPr lang="en-US" altLang="zh-CN" dirty="0" err="1"/>
              <a:t>innodb</a:t>
            </a:r>
            <a:r>
              <a:rPr lang="en-US" altLang="zh-CN" dirty="0"/>
              <a:t> </a:t>
            </a:r>
            <a:r>
              <a:rPr lang="zh-CN" altLang="en-US" dirty="0"/>
              <a:t>中数据是怎么存储的。</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页里面的数据是有序的</a:t>
            </a:r>
            <a:endParaRPr lang="en-US" altLang="zh-CN"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我们清楚了数据是怎么组织和存储的了，那么现在我们来思考这样一个问题：</a:t>
            </a:r>
            <a:endParaRPr lang="en-US" altLang="zh-CN" dirty="0"/>
          </a:p>
          <a:p>
            <a:r>
              <a:rPr lang="en-US" altLang="zh-CN" dirty="0"/>
              <a:t>Select * from t where id = 10</a:t>
            </a:r>
            <a:endParaRPr lang="en-US" altLang="zh-CN" dirty="0"/>
          </a:p>
          <a:p>
            <a:r>
              <a:rPr lang="zh-CN" altLang="en-US" dirty="0"/>
              <a:t>如何查找某一条记录呢？将每个页读入内存，依次查找吗？</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table citizen (	</a:t>
            </a:r>
            <a:endParaRPr lang="en-US" altLang="zh-CN" dirty="0"/>
          </a:p>
          <a:p>
            <a:r>
              <a:rPr lang="en-US" altLang="zh-CN" dirty="0"/>
              <a:t>       id int primary key,    </a:t>
            </a:r>
            <a:endParaRPr lang="en-US" altLang="zh-CN" dirty="0"/>
          </a:p>
          <a:p>
            <a:r>
              <a:rPr lang="en-US" altLang="zh-CN" dirty="0"/>
              <a:t>       </a:t>
            </a:r>
            <a:r>
              <a:rPr lang="en-US" altLang="zh-CN" dirty="0" err="1"/>
              <a:t>id_card</a:t>
            </a:r>
            <a:r>
              <a:rPr lang="en-US" altLang="zh-CN" dirty="0"/>
              <a:t> varchar(40) not null unique,    </a:t>
            </a:r>
            <a:endParaRPr lang="en-US" altLang="zh-CN" dirty="0"/>
          </a:p>
          <a:p>
            <a:r>
              <a:rPr lang="en-US" altLang="zh-CN" dirty="0"/>
              <a:t>       name varchar(20) not null,    </a:t>
            </a:r>
            <a:endParaRPr lang="en-US" altLang="zh-CN" dirty="0"/>
          </a:p>
          <a:p>
            <a:r>
              <a:rPr lang="en-US" altLang="zh-CN" dirty="0"/>
              <a:t>       age int,    </a:t>
            </a:r>
            <a:endParaRPr lang="en-US" altLang="zh-CN" dirty="0"/>
          </a:p>
          <a:p>
            <a:r>
              <a:rPr lang="en-US" altLang="zh-CN" dirty="0"/>
              <a:t>       </a:t>
            </a:r>
            <a:r>
              <a:rPr lang="en-US" altLang="zh-CN" dirty="0" err="1"/>
              <a:t>ismale</a:t>
            </a:r>
            <a:r>
              <a:rPr lang="en-US" altLang="zh-CN" dirty="0"/>
              <a:t> </a:t>
            </a:r>
            <a:r>
              <a:rPr lang="en-US" altLang="zh-CN" dirty="0" err="1"/>
              <a:t>enum</a:t>
            </a:r>
            <a:r>
              <a:rPr lang="en-US" altLang="zh-CN" dirty="0"/>
              <a:t>('Y', ‘N‘)</a:t>
            </a:r>
            <a:endParaRPr lang="en-US" altLang="zh-CN" dirty="0"/>
          </a:p>
          <a:p>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table t (</a:t>
            </a:r>
            <a:endParaRPr lang="en-US" altLang="zh-CN" dirty="0"/>
          </a:p>
          <a:p>
            <a:r>
              <a:rPr lang="en-US" altLang="zh-CN" dirty="0"/>
              <a:t>    id int primary key </a:t>
            </a:r>
            <a:r>
              <a:rPr lang="en-US" altLang="zh-CN" dirty="0" err="1"/>
              <a:t>auto_increment</a:t>
            </a:r>
            <a:r>
              <a:rPr lang="en-US" altLang="zh-CN" dirty="0"/>
              <a:t>,</a:t>
            </a:r>
            <a:endParaRPr lang="en-US" altLang="zh-CN" dirty="0"/>
          </a:p>
          <a:p>
            <a:r>
              <a:rPr lang="en-US" altLang="zh-CN" dirty="0"/>
              <a:t>    a int,    </a:t>
            </a:r>
            <a:endParaRPr lang="en-US" altLang="zh-CN" dirty="0"/>
          </a:p>
          <a:p>
            <a:r>
              <a:rPr lang="en-US" altLang="zh-CN" dirty="0"/>
              <a:t>    b int,    </a:t>
            </a:r>
            <a:endParaRPr lang="en-US" altLang="zh-CN" dirty="0"/>
          </a:p>
          <a:p>
            <a:r>
              <a:rPr lang="en-US" altLang="zh-CN" dirty="0"/>
              <a:t>    c int,</a:t>
            </a:r>
            <a:endParaRPr lang="en-US" altLang="zh-CN" dirty="0"/>
          </a:p>
          <a:p>
            <a:r>
              <a:rPr lang="en-US" altLang="zh-CN" dirty="0"/>
              <a:t>    key </a:t>
            </a:r>
            <a:r>
              <a:rPr lang="en-US" altLang="zh-CN" dirty="0" err="1"/>
              <a:t>idx_a_b</a:t>
            </a:r>
            <a:r>
              <a:rPr lang="en-US" altLang="zh-CN" dirty="0"/>
              <a:t> (a, b)</a:t>
            </a:r>
            <a:endParaRPr lang="en-US" altLang="zh-CN" dirty="0"/>
          </a:p>
          <a:p>
            <a:r>
              <a:rPr lang="en-US" altLang="zh-CN" dirty="0"/>
              <a:t>); </a:t>
            </a:r>
            <a:endParaRPr lang="en-US" altLang="zh-CN" dirty="0"/>
          </a:p>
          <a:p>
            <a:endParaRPr lang="en-US" altLang="zh-CN" dirty="0"/>
          </a:p>
          <a:p>
            <a:r>
              <a:rPr lang="en-US" altLang="zh-CN" dirty="0"/>
              <a:t>insert into t(</a:t>
            </a:r>
            <a:r>
              <a:rPr lang="en-US" altLang="zh-CN" dirty="0" err="1"/>
              <a:t>a,b,c</a:t>
            </a:r>
            <a:r>
              <a:rPr lang="en-US" altLang="zh-CN" dirty="0"/>
              <a:t>) values (1, 1,1), (1, 2,2), (2, 1,3), (2, 4,4), (3, 1,5), (3, 2,6);</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：如果一张表中没有主键，该怎么办呢？</a:t>
            </a:r>
            <a:endParaRPr lang="en-US" altLang="zh-CN" dirty="0"/>
          </a:p>
          <a:p>
            <a:pPr marL="228600" indent="-228600">
              <a:buAutoNum type="alphaLcPeriod"/>
            </a:pPr>
            <a:r>
              <a:rPr lang="zh-CN" altLang="en-US" dirty="0"/>
              <a:t>找第一个定义的唯一键去构建聚集索引。</a:t>
            </a:r>
            <a:endParaRPr lang="en-US" altLang="zh-CN" dirty="0"/>
          </a:p>
          <a:p>
            <a:pPr marL="228600" indent="-228600">
              <a:buAutoNum type="alphaLcPeriod"/>
            </a:pPr>
            <a:r>
              <a:rPr lang="zh-CN" altLang="en-US" dirty="0"/>
              <a:t>如果没有定义唯一键，又该怎么办呢？</a:t>
            </a:r>
            <a:r>
              <a:rPr lang="en-US" altLang="zh-CN" dirty="0" err="1"/>
              <a:t>Innodb</a:t>
            </a:r>
            <a:r>
              <a:rPr lang="zh-CN" altLang="en-US" dirty="0"/>
              <a:t>会提供隐藏的主键，根据隐藏的主键去构建聚集索引。</a:t>
            </a:r>
            <a:endParaRPr lang="en-US" altLang="zh-CN" dirty="0"/>
          </a:p>
          <a:p>
            <a:pPr marL="228600" indent="-228600">
              <a:buAutoNum type="alphaLcPeriod"/>
            </a:pPr>
            <a:endParaRPr lang="en-US" altLang="zh-CN" dirty="0"/>
          </a:p>
          <a:p>
            <a:pPr marL="0" indent="0">
              <a:buNone/>
            </a:pPr>
            <a:r>
              <a:rPr lang="zh-CN" altLang="en-US" dirty="0"/>
              <a:t>所以，建议创建表的时候一定要创建主键。</a:t>
            </a:r>
            <a:endParaRPr lang="en-US" altLang="zh-CN" dirty="0"/>
          </a:p>
          <a:p>
            <a:pPr marL="228600" indent="-228600">
              <a:buAutoNum type="alphaLcPeriod"/>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pPr>
              <a:defRPr/>
            </a:pPr>
            <a:fld id="{646BCEA9-26AB-4B91-A876-E633D3E888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8.png"/><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5.png"/></Relationships>
</file>

<file path=ppt/slides/_rels/slide103.xml.rels><?xml version="1.0" encoding="UTF-8" standalone="yes"?>
<Relationships xmlns="http://schemas.openxmlformats.org/package/2006/relationships"><Relationship Id="rId9" Type="http://schemas.openxmlformats.org/officeDocument/2006/relationships/image" Target="../media/image201.png"/><Relationship Id="rId8" Type="http://schemas.openxmlformats.org/officeDocument/2006/relationships/customXml" Target="../ink/ink120.xml"/><Relationship Id="rId7" Type="http://schemas.openxmlformats.org/officeDocument/2006/relationships/image" Target="../media/image200.png"/><Relationship Id="rId6" Type="http://schemas.openxmlformats.org/officeDocument/2006/relationships/customXml" Target="../ink/ink119.xml"/><Relationship Id="rId5" Type="http://schemas.openxmlformats.org/officeDocument/2006/relationships/image" Target="../media/image199.png"/><Relationship Id="rId4" Type="http://schemas.openxmlformats.org/officeDocument/2006/relationships/customXml" Target="../ink/ink118.xml"/><Relationship Id="rId3" Type="http://schemas.openxmlformats.org/officeDocument/2006/relationships/image" Target="../media/image198.png"/><Relationship Id="rId2" Type="http://schemas.openxmlformats.org/officeDocument/2006/relationships/customXml" Target="../ink/ink117.xml"/><Relationship Id="rId11" Type="http://schemas.openxmlformats.org/officeDocument/2006/relationships/slideLayout" Target="../slideLayouts/slideLayout2.xml"/><Relationship Id="rId10" Type="http://schemas.openxmlformats.org/officeDocument/2006/relationships/tags" Target="../tags/tag146.xml"/><Relationship Id="rId1" Type="http://schemas.openxmlformats.org/officeDocument/2006/relationships/image" Target="../media/image197.png"/></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37.png"/><Relationship Id="rId2" Type="http://schemas.openxmlformats.org/officeDocument/2006/relationships/customXml" Target="../ink/ink121.xml"/><Relationship Id="rId1" Type="http://schemas.openxmlformats.org/officeDocument/2006/relationships/image" Target="../media/image236.pn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39.png"/><Relationship Id="rId2" Type="http://schemas.openxmlformats.org/officeDocument/2006/relationships/customXml" Target="../ink/ink122.xml"/><Relationship Id="rId1" Type="http://schemas.openxmlformats.org/officeDocument/2006/relationships/image" Target="../media/image23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4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43.png"/><Relationship Id="rId4" Type="http://schemas.openxmlformats.org/officeDocument/2006/relationships/customXml" Target="../ink/ink124.xml"/><Relationship Id="rId3" Type="http://schemas.openxmlformats.org/officeDocument/2006/relationships/image" Target="../media/image242.png"/><Relationship Id="rId2" Type="http://schemas.openxmlformats.org/officeDocument/2006/relationships/customXml" Target="../ink/ink123.xml"/><Relationship Id="rId1" Type="http://schemas.openxmlformats.org/officeDocument/2006/relationships/image" Target="../media/image241.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5.png"/><Relationship Id="rId2" Type="http://schemas.openxmlformats.org/officeDocument/2006/relationships/customXml" Target="../ink/ink125.xml"/><Relationship Id="rId1" Type="http://schemas.openxmlformats.org/officeDocument/2006/relationships/image" Target="../media/image244.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23.png"/><Relationship Id="rId4" Type="http://schemas.openxmlformats.org/officeDocument/2006/relationships/customXml" Target="../ink/ink10.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8.xml"/><Relationship Id="rId3" Type="http://schemas.openxmlformats.org/officeDocument/2006/relationships/image" Target="../media/image27.png"/><Relationship Id="rId2" Type="http://schemas.openxmlformats.org/officeDocument/2006/relationships/customXml" Target="../ink/ink11.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image" Target="../media/image30.png"/><Relationship Id="rId4" Type="http://schemas.openxmlformats.org/officeDocument/2006/relationships/customXml" Target="../ink/ink13.xml"/><Relationship Id="rId3" Type="http://schemas.openxmlformats.org/officeDocument/2006/relationships/image" Target="../media/image29.png"/><Relationship Id="rId2" Type="http://schemas.openxmlformats.org/officeDocument/2006/relationships/customXml" Target="../ink/ink1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3.xml"/><Relationship Id="rId5" Type="http://schemas.openxmlformats.org/officeDocument/2006/relationships/image" Target="../media/image34.png"/><Relationship Id="rId4" Type="http://schemas.openxmlformats.org/officeDocument/2006/relationships/customXml" Target="../ink/ink15.xml"/><Relationship Id="rId3" Type="http://schemas.openxmlformats.org/officeDocument/2006/relationships/image" Target="../media/image33.png"/><Relationship Id="rId2" Type="http://schemas.openxmlformats.org/officeDocument/2006/relationships/customXml" Target="../ink/ink14.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6.xml"/><Relationship Id="rId7" Type="http://schemas.openxmlformats.org/officeDocument/2006/relationships/image" Target="../media/image4.png"/><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4.xml"/><Relationship Id="rId5" Type="http://schemas.openxmlformats.org/officeDocument/2006/relationships/image" Target="../media/image37.png"/><Relationship Id="rId4" Type="http://schemas.openxmlformats.org/officeDocument/2006/relationships/customXml" Target="../ink/ink17.xml"/><Relationship Id="rId3" Type="http://schemas.openxmlformats.org/officeDocument/2006/relationships/image" Target="../media/image36.png"/><Relationship Id="rId2" Type="http://schemas.openxmlformats.org/officeDocument/2006/relationships/customXml" Target="../ink/ink16.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6.xml"/><Relationship Id="rId7" Type="http://schemas.openxmlformats.org/officeDocument/2006/relationships/image" Target="../media/image43.png"/><Relationship Id="rId6" Type="http://schemas.openxmlformats.org/officeDocument/2006/relationships/customXml" Target="../ink/ink19.xml"/><Relationship Id="rId5" Type="http://schemas.openxmlformats.org/officeDocument/2006/relationships/image" Target="../media/image42.png"/><Relationship Id="rId4" Type="http://schemas.openxmlformats.org/officeDocument/2006/relationships/customXml" Target="../ink/ink18.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customXml" Target="../ink/ink23.xml"/><Relationship Id="rId7" Type="http://schemas.openxmlformats.org/officeDocument/2006/relationships/image" Target="../media/image47.png"/><Relationship Id="rId6" Type="http://schemas.openxmlformats.org/officeDocument/2006/relationships/customXml" Target="../ink/ink22.xml"/><Relationship Id="rId5" Type="http://schemas.openxmlformats.org/officeDocument/2006/relationships/image" Target="../media/image46.png"/><Relationship Id="rId4" Type="http://schemas.openxmlformats.org/officeDocument/2006/relationships/customXml" Target="../ink/ink21.xml"/><Relationship Id="rId3" Type="http://schemas.openxmlformats.org/officeDocument/2006/relationships/image" Target="../media/image45.png"/><Relationship Id="rId2" Type="http://schemas.openxmlformats.org/officeDocument/2006/relationships/customXml" Target="../ink/ink20.xml"/><Relationship Id="rId11" Type="http://schemas.openxmlformats.org/officeDocument/2006/relationships/slideLayout" Target="../slideLayouts/slideLayout2.xml"/><Relationship Id="rId10" Type="http://schemas.openxmlformats.org/officeDocument/2006/relationships/tags" Target="../tags/tag87.xml"/><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8.xml"/><Relationship Id="rId3" Type="http://schemas.openxmlformats.org/officeDocument/2006/relationships/image" Target="../media/image50.png"/><Relationship Id="rId2" Type="http://schemas.openxmlformats.org/officeDocument/2006/relationships/customXml" Target="../ink/ink24.xml"/><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9" Type="http://schemas.openxmlformats.org/officeDocument/2006/relationships/customXml" Target="../ink/ink28.xml"/><Relationship Id="rId8" Type="http://schemas.openxmlformats.org/officeDocument/2006/relationships/image" Target="../media/image55.png"/><Relationship Id="rId7" Type="http://schemas.openxmlformats.org/officeDocument/2006/relationships/customXml" Target="../ink/ink27.xml"/><Relationship Id="rId6" Type="http://schemas.openxmlformats.org/officeDocument/2006/relationships/image" Target="../media/image54.png"/><Relationship Id="rId5" Type="http://schemas.openxmlformats.org/officeDocument/2006/relationships/customXml" Target="../ink/ink26.xml"/><Relationship Id="rId4" Type="http://schemas.openxmlformats.org/officeDocument/2006/relationships/image" Target="../media/image53.png"/><Relationship Id="rId3" Type="http://schemas.openxmlformats.org/officeDocument/2006/relationships/customXml" Target="../ink/ink25.xml"/><Relationship Id="rId2" Type="http://schemas.openxmlformats.org/officeDocument/2006/relationships/image" Target="../media/image52.png"/><Relationship Id="rId18" Type="http://schemas.openxmlformats.org/officeDocument/2006/relationships/slideLayout" Target="../slideLayouts/slideLayout2.xml"/><Relationship Id="rId17" Type="http://schemas.openxmlformats.org/officeDocument/2006/relationships/tags" Target="../tags/tag89.xml"/><Relationship Id="rId16" Type="http://schemas.openxmlformats.org/officeDocument/2006/relationships/image" Target="../media/image59.png"/><Relationship Id="rId15" Type="http://schemas.openxmlformats.org/officeDocument/2006/relationships/customXml" Target="../ink/ink31.xml"/><Relationship Id="rId14" Type="http://schemas.openxmlformats.org/officeDocument/2006/relationships/image" Target="../media/image58.png"/><Relationship Id="rId13" Type="http://schemas.openxmlformats.org/officeDocument/2006/relationships/customXml" Target="../ink/ink30.xml"/><Relationship Id="rId12" Type="http://schemas.openxmlformats.org/officeDocument/2006/relationships/image" Target="../media/image57.png"/><Relationship Id="rId11" Type="http://schemas.openxmlformats.org/officeDocument/2006/relationships/customXml" Target="../ink/ink29.xml"/><Relationship Id="rId10" Type="http://schemas.openxmlformats.org/officeDocument/2006/relationships/image" Target="../media/image56.png"/><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customXml" Target="../ink/ink35.xml"/><Relationship Id="rId7" Type="http://schemas.openxmlformats.org/officeDocument/2006/relationships/image" Target="../media/image63.png"/><Relationship Id="rId6" Type="http://schemas.openxmlformats.org/officeDocument/2006/relationships/customXml" Target="../ink/ink34.xml"/><Relationship Id="rId5" Type="http://schemas.openxmlformats.org/officeDocument/2006/relationships/image" Target="../media/image62.png"/><Relationship Id="rId4" Type="http://schemas.openxmlformats.org/officeDocument/2006/relationships/customXml" Target="../ink/ink33.xml"/><Relationship Id="rId3" Type="http://schemas.openxmlformats.org/officeDocument/2006/relationships/image" Target="../media/image61.png"/><Relationship Id="rId23" Type="http://schemas.openxmlformats.org/officeDocument/2006/relationships/slideLayout" Target="../slideLayouts/slideLayout2.xml"/><Relationship Id="rId22" Type="http://schemas.openxmlformats.org/officeDocument/2006/relationships/tags" Target="../tags/tag90.xml"/><Relationship Id="rId21" Type="http://schemas.openxmlformats.org/officeDocument/2006/relationships/image" Target="../media/image70.png"/><Relationship Id="rId20" Type="http://schemas.openxmlformats.org/officeDocument/2006/relationships/customXml" Target="../ink/ink41.xml"/><Relationship Id="rId2" Type="http://schemas.openxmlformats.org/officeDocument/2006/relationships/customXml" Target="../ink/ink32.xml"/><Relationship Id="rId19" Type="http://schemas.openxmlformats.org/officeDocument/2006/relationships/image" Target="../media/image69.png"/><Relationship Id="rId18" Type="http://schemas.openxmlformats.org/officeDocument/2006/relationships/customXml" Target="../ink/ink40.xml"/><Relationship Id="rId17" Type="http://schemas.openxmlformats.org/officeDocument/2006/relationships/image" Target="../media/image68.png"/><Relationship Id="rId16" Type="http://schemas.openxmlformats.org/officeDocument/2006/relationships/customXml" Target="../ink/ink39.xml"/><Relationship Id="rId15" Type="http://schemas.openxmlformats.org/officeDocument/2006/relationships/image" Target="../media/image67.png"/><Relationship Id="rId14" Type="http://schemas.openxmlformats.org/officeDocument/2006/relationships/customXml" Target="../ink/ink38.xml"/><Relationship Id="rId13" Type="http://schemas.openxmlformats.org/officeDocument/2006/relationships/image" Target="../media/image66.png"/><Relationship Id="rId12" Type="http://schemas.openxmlformats.org/officeDocument/2006/relationships/customXml" Target="../ink/ink37.xml"/><Relationship Id="rId11" Type="http://schemas.openxmlformats.org/officeDocument/2006/relationships/image" Target="../media/image65.png"/><Relationship Id="rId10" Type="http://schemas.openxmlformats.org/officeDocument/2006/relationships/customXml" Target="../ink/ink36.xml"/><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1.xml"/><Relationship Id="rId7" Type="http://schemas.openxmlformats.org/officeDocument/2006/relationships/image" Target="../media/image74.png"/><Relationship Id="rId6" Type="http://schemas.openxmlformats.org/officeDocument/2006/relationships/customXml" Target="../ink/ink44.xml"/><Relationship Id="rId5" Type="http://schemas.openxmlformats.org/officeDocument/2006/relationships/image" Target="../media/image73.png"/><Relationship Id="rId4" Type="http://schemas.openxmlformats.org/officeDocument/2006/relationships/customXml" Target="../ink/ink43.xml"/><Relationship Id="rId3" Type="http://schemas.openxmlformats.org/officeDocument/2006/relationships/image" Target="../media/image72.png"/><Relationship Id="rId2" Type="http://schemas.openxmlformats.org/officeDocument/2006/relationships/customXml" Target="../ink/ink42.xml"/><Relationship Id="rId1"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9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customXml" Target="../ink/ink46.xml"/><Relationship Id="rId3" Type="http://schemas.openxmlformats.org/officeDocument/2006/relationships/image" Target="../media/image76.png"/><Relationship Id="rId2" Type="http://schemas.openxmlformats.org/officeDocument/2006/relationships/customXml" Target="../ink/ink45.xml"/><Relationship Id="rId1" Type="http://schemas.openxmlformats.org/officeDocument/2006/relationships/image" Target="../media/image7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3.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83.png"/></Relationships>
</file>

<file path=ppt/slides/_rels/slide32.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customXml" Target="../ink/ink50.xml"/><Relationship Id="rId7" Type="http://schemas.openxmlformats.org/officeDocument/2006/relationships/image" Target="../media/image87.png"/><Relationship Id="rId6" Type="http://schemas.openxmlformats.org/officeDocument/2006/relationships/customXml" Target="../ink/ink49.xml"/><Relationship Id="rId5" Type="http://schemas.openxmlformats.org/officeDocument/2006/relationships/image" Target="../media/image86.png"/><Relationship Id="rId4" Type="http://schemas.openxmlformats.org/officeDocument/2006/relationships/customXml" Target="../ink/ink48.xml"/><Relationship Id="rId3" Type="http://schemas.openxmlformats.org/officeDocument/2006/relationships/image" Target="../media/image85.png"/><Relationship Id="rId2" Type="http://schemas.openxmlformats.org/officeDocument/2006/relationships/customXml" Target="../ink/ink47.xml"/><Relationship Id="rId11" Type="http://schemas.openxmlformats.org/officeDocument/2006/relationships/slideLayout" Target="../slideLayouts/slideLayout2.xml"/><Relationship Id="rId10" Type="http://schemas.openxmlformats.org/officeDocument/2006/relationships/tags" Target="../tags/tag96.xml"/><Relationship Id="rId1"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image" Target="../media/image91.png"/></Relationships>
</file>

<file path=ppt/slides/_rels/slide36.xml.rels><?xml version="1.0" encoding="UTF-8" standalone="yes"?>
<Relationships xmlns="http://schemas.openxmlformats.org/package/2006/relationships"><Relationship Id="rId9" Type="http://schemas.openxmlformats.org/officeDocument/2006/relationships/customXml" Target="../ink/ink54.xml"/><Relationship Id="rId8" Type="http://schemas.openxmlformats.org/officeDocument/2006/relationships/image" Target="../media/image96.png"/><Relationship Id="rId7" Type="http://schemas.openxmlformats.org/officeDocument/2006/relationships/customXml" Target="../ink/ink53.xml"/><Relationship Id="rId6" Type="http://schemas.openxmlformats.org/officeDocument/2006/relationships/image" Target="../media/image95.png"/><Relationship Id="rId5" Type="http://schemas.openxmlformats.org/officeDocument/2006/relationships/customXml" Target="../ink/ink52.xml"/><Relationship Id="rId4" Type="http://schemas.openxmlformats.org/officeDocument/2006/relationships/image" Target="../media/image94.png"/><Relationship Id="rId3" Type="http://schemas.openxmlformats.org/officeDocument/2006/relationships/customXml" Target="../ink/ink51.xml"/><Relationship Id="rId2" Type="http://schemas.openxmlformats.org/officeDocument/2006/relationships/image" Target="../media/image93.png"/><Relationship Id="rId16" Type="http://schemas.openxmlformats.org/officeDocument/2006/relationships/slideLayout" Target="../slideLayouts/slideLayout2.xml"/><Relationship Id="rId15" Type="http://schemas.openxmlformats.org/officeDocument/2006/relationships/tags" Target="../tags/tag100.xml"/><Relationship Id="rId14" Type="http://schemas.openxmlformats.org/officeDocument/2006/relationships/image" Target="../media/image99.png"/><Relationship Id="rId13" Type="http://schemas.openxmlformats.org/officeDocument/2006/relationships/customXml" Target="../ink/ink56.xml"/><Relationship Id="rId12" Type="http://schemas.openxmlformats.org/officeDocument/2006/relationships/image" Target="../media/image98.png"/><Relationship Id="rId11" Type="http://schemas.openxmlformats.org/officeDocument/2006/relationships/customXml" Target="../ink/ink55.xml"/><Relationship Id="rId10" Type="http://schemas.openxmlformats.org/officeDocument/2006/relationships/image" Target="../media/image97.png"/><Relationship Id="rId1" Type="http://schemas.openxmlformats.org/officeDocument/2006/relationships/image" Target="../media/image92.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1.xml"/><Relationship Id="rId4" Type="http://schemas.openxmlformats.org/officeDocument/2006/relationships/image" Target="../media/image102.png"/><Relationship Id="rId3" Type="http://schemas.openxmlformats.org/officeDocument/2006/relationships/customXml" Target="../ink/ink57.xml"/><Relationship Id="rId2" Type="http://schemas.openxmlformats.org/officeDocument/2006/relationships/image" Target="../media/image101.png"/><Relationship Id="rId1" Type="http://schemas.openxmlformats.org/officeDocument/2006/relationships/image" Target="../media/image100.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104.png"/><Relationship Id="rId1" Type="http://schemas.openxmlformats.org/officeDocument/2006/relationships/image" Target="../media/image103.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image" Target="../media/image109.png"/><Relationship Id="rId1" Type="http://schemas.openxmlformats.org/officeDocument/2006/relationships/image" Target="../media/image108.png"/></Relationships>
</file>

<file path=ppt/slides/_rels/slide41.xml.rels><?xml version="1.0" encoding="UTF-8" standalone="yes"?>
<Relationships xmlns="http://schemas.openxmlformats.org/package/2006/relationships"><Relationship Id="rId9" Type="http://schemas.openxmlformats.org/officeDocument/2006/relationships/customXml" Target="../ink/ink60.xml"/><Relationship Id="rId8" Type="http://schemas.openxmlformats.org/officeDocument/2006/relationships/image" Target="../media/image115.png"/><Relationship Id="rId7" Type="http://schemas.openxmlformats.org/officeDocument/2006/relationships/image" Target="../media/image114.png"/><Relationship Id="rId6" Type="http://schemas.openxmlformats.org/officeDocument/2006/relationships/image" Target="../media/image113.png"/><Relationship Id="rId5" Type="http://schemas.openxmlformats.org/officeDocument/2006/relationships/customXml" Target="../ink/ink59.xml"/><Relationship Id="rId4" Type="http://schemas.openxmlformats.org/officeDocument/2006/relationships/image" Target="../media/image112.png"/><Relationship Id="rId3" Type="http://schemas.openxmlformats.org/officeDocument/2006/relationships/customXml" Target="../ink/ink58.xml"/><Relationship Id="rId2" Type="http://schemas.openxmlformats.org/officeDocument/2006/relationships/image" Target="../media/image111.png"/><Relationship Id="rId14" Type="http://schemas.openxmlformats.org/officeDocument/2006/relationships/slideLayout" Target="../slideLayouts/slideLayout2.xml"/><Relationship Id="rId13" Type="http://schemas.openxmlformats.org/officeDocument/2006/relationships/tags" Target="../tags/tag105.xml"/><Relationship Id="rId12" Type="http://schemas.openxmlformats.org/officeDocument/2006/relationships/image" Target="../media/image117.png"/><Relationship Id="rId11" Type="http://schemas.openxmlformats.org/officeDocument/2006/relationships/customXml" Target="../ink/ink61.xml"/><Relationship Id="rId10" Type="http://schemas.openxmlformats.org/officeDocument/2006/relationships/image" Target="../media/image116.png"/><Relationship Id="rId1" Type="http://schemas.openxmlformats.org/officeDocument/2006/relationships/image" Target="../media/image110.png"/></Relationships>
</file>

<file path=ppt/slides/_rels/slide42.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customXml" Target="../ink/ink64.xml"/><Relationship Id="rId7" Type="http://schemas.openxmlformats.org/officeDocument/2006/relationships/image" Target="../media/image122.png"/><Relationship Id="rId6" Type="http://schemas.openxmlformats.org/officeDocument/2006/relationships/customXml" Target="../ink/ink63.xml"/><Relationship Id="rId5" Type="http://schemas.openxmlformats.org/officeDocument/2006/relationships/image" Target="../media/image121.png"/><Relationship Id="rId4" Type="http://schemas.openxmlformats.org/officeDocument/2006/relationships/customXml" Target="../ink/ink62.xml"/><Relationship Id="rId3" Type="http://schemas.openxmlformats.org/officeDocument/2006/relationships/image" Target="../media/image120.png"/><Relationship Id="rId2" Type="http://schemas.openxmlformats.org/officeDocument/2006/relationships/image" Target="../media/image119.png"/><Relationship Id="rId13" Type="http://schemas.openxmlformats.org/officeDocument/2006/relationships/slideLayout" Target="../slideLayouts/slideLayout2.xml"/><Relationship Id="rId12" Type="http://schemas.openxmlformats.org/officeDocument/2006/relationships/tags" Target="../tags/tag106.xml"/><Relationship Id="rId11" Type="http://schemas.openxmlformats.org/officeDocument/2006/relationships/image" Target="../media/image124.png"/><Relationship Id="rId10" Type="http://schemas.openxmlformats.org/officeDocument/2006/relationships/customXml" Target="../ink/ink65.xml"/><Relationship Id="rId1" Type="http://schemas.openxmlformats.org/officeDocument/2006/relationships/image" Target="../media/image118.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7.xml"/><Relationship Id="rId5" Type="http://schemas.openxmlformats.org/officeDocument/2006/relationships/image" Target="../media/image127.png"/><Relationship Id="rId4" Type="http://schemas.openxmlformats.org/officeDocument/2006/relationships/customXml" Target="../ink/ink67.xml"/><Relationship Id="rId3" Type="http://schemas.openxmlformats.org/officeDocument/2006/relationships/image" Target="../media/image126.png"/><Relationship Id="rId2" Type="http://schemas.openxmlformats.org/officeDocument/2006/relationships/customXml" Target="../ink/ink66.xml"/><Relationship Id="rId1" Type="http://schemas.openxmlformats.org/officeDocument/2006/relationships/image" Target="../media/image12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image" Target="../media/image12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130.png"/></Relationships>
</file>

<file path=ppt/slides/_rels/slide48.xml.rels><?xml version="1.0" encoding="UTF-8" standalone="yes"?>
<Relationships xmlns="http://schemas.openxmlformats.org/package/2006/relationships"><Relationship Id="rId9" Type="http://schemas.openxmlformats.org/officeDocument/2006/relationships/image" Target="../media/image135.png"/><Relationship Id="rId8" Type="http://schemas.openxmlformats.org/officeDocument/2006/relationships/customXml" Target="../ink/ink71.xml"/><Relationship Id="rId7" Type="http://schemas.openxmlformats.org/officeDocument/2006/relationships/image" Target="../media/image134.png"/><Relationship Id="rId6" Type="http://schemas.openxmlformats.org/officeDocument/2006/relationships/customXml" Target="../ink/ink70.xml"/><Relationship Id="rId5" Type="http://schemas.openxmlformats.org/officeDocument/2006/relationships/image" Target="../media/image133.png"/><Relationship Id="rId4" Type="http://schemas.openxmlformats.org/officeDocument/2006/relationships/customXml" Target="../ink/ink69.xml"/><Relationship Id="rId3" Type="http://schemas.openxmlformats.org/officeDocument/2006/relationships/image" Target="../media/image132.png"/><Relationship Id="rId2" Type="http://schemas.openxmlformats.org/officeDocument/2006/relationships/customXml" Target="../ink/ink68.xml"/><Relationship Id="rId19" Type="http://schemas.openxmlformats.org/officeDocument/2006/relationships/slideLayout" Target="../slideLayouts/slideLayout2.xml"/><Relationship Id="rId18" Type="http://schemas.openxmlformats.org/officeDocument/2006/relationships/tags" Target="../tags/tag114.xml"/><Relationship Id="rId17" Type="http://schemas.openxmlformats.org/officeDocument/2006/relationships/image" Target="../media/image139.png"/><Relationship Id="rId16" Type="http://schemas.openxmlformats.org/officeDocument/2006/relationships/customXml" Target="../ink/ink75.xml"/><Relationship Id="rId15" Type="http://schemas.openxmlformats.org/officeDocument/2006/relationships/image" Target="../media/image138.png"/><Relationship Id="rId14" Type="http://schemas.openxmlformats.org/officeDocument/2006/relationships/customXml" Target="../ink/ink74.xml"/><Relationship Id="rId13" Type="http://schemas.openxmlformats.org/officeDocument/2006/relationships/image" Target="../media/image137.png"/><Relationship Id="rId12" Type="http://schemas.openxmlformats.org/officeDocument/2006/relationships/customXml" Target="../ink/ink73.xml"/><Relationship Id="rId11" Type="http://schemas.openxmlformats.org/officeDocument/2006/relationships/image" Target="../media/image136.png"/><Relationship Id="rId10" Type="http://schemas.openxmlformats.org/officeDocument/2006/relationships/customXml" Target="../ink/ink72.xml"/><Relationship Id="rId1" Type="http://schemas.openxmlformats.org/officeDocument/2006/relationships/image" Target="../media/image131.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5.xml"/><Relationship Id="rId7" Type="http://schemas.openxmlformats.org/officeDocument/2006/relationships/image" Target="../media/image143.png"/><Relationship Id="rId6" Type="http://schemas.openxmlformats.org/officeDocument/2006/relationships/customXml" Target="../ink/ink78.xml"/><Relationship Id="rId5" Type="http://schemas.openxmlformats.org/officeDocument/2006/relationships/image" Target="../media/image142.png"/><Relationship Id="rId4" Type="http://schemas.openxmlformats.org/officeDocument/2006/relationships/customXml" Target="../ink/ink77.xml"/><Relationship Id="rId3" Type="http://schemas.openxmlformats.org/officeDocument/2006/relationships/image" Target="../media/image141.png"/><Relationship Id="rId2" Type="http://schemas.openxmlformats.org/officeDocument/2006/relationships/customXml" Target="../ink/ink76.xml"/><Relationship Id="rId1" Type="http://schemas.openxmlformats.org/officeDocument/2006/relationships/image" Target="../media/image14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9.xml"/><Relationship Id="rId5" Type="http://schemas.openxmlformats.org/officeDocument/2006/relationships/image" Target="../media/image8.png"/><Relationship Id="rId4" Type="http://schemas.openxmlformats.org/officeDocument/2006/relationships/customXml" Target="../ink/ink5.xml"/><Relationship Id="rId3"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9" Type="http://schemas.openxmlformats.org/officeDocument/2006/relationships/image" Target="../media/image148.png"/><Relationship Id="rId8" Type="http://schemas.openxmlformats.org/officeDocument/2006/relationships/customXml" Target="../ink/ink82.xml"/><Relationship Id="rId7" Type="http://schemas.openxmlformats.org/officeDocument/2006/relationships/image" Target="../media/image147.png"/><Relationship Id="rId6" Type="http://schemas.openxmlformats.org/officeDocument/2006/relationships/customXml" Target="../ink/ink81.xml"/><Relationship Id="rId5" Type="http://schemas.openxmlformats.org/officeDocument/2006/relationships/image" Target="../media/image146.png"/><Relationship Id="rId4" Type="http://schemas.openxmlformats.org/officeDocument/2006/relationships/customXml" Target="../ink/ink80.xml"/><Relationship Id="rId3" Type="http://schemas.openxmlformats.org/officeDocument/2006/relationships/image" Target="../media/image145.png"/><Relationship Id="rId2" Type="http://schemas.openxmlformats.org/officeDocument/2006/relationships/customXml" Target="../ink/ink79.xml"/><Relationship Id="rId11" Type="http://schemas.openxmlformats.org/officeDocument/2006/relationships/slideLayout" Target="../slideLayouts/slideLayout2.xml"/><Relationship Id="rId10" Type="http://schemas.openxmlformats.org/officeDocument/2006/relationships/tags" Target="../tags/tag116.xml"/><Relationship Id="rId1" Type="http://schemas.openxmlformats.org/officeDocument/2006/relationships/image" Target="../media/image144.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7.xml"/><Relationship Id="rId3" Type="http://schemas.openxmlformats.org/officeDocument/2006/relationships/image" Target="../media/image150.png"/><Relationship Id="rId2" Type="http://schemas.openxmlformats.org/officeDocument/2006/relationships/customXml" Target="../ink/ink83.xml"/><Relationship Id="rId1" Type="http://schemas.openxmlformats.org/officeDocument/2006/relationships/image" Target="../media/image14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image" Target="../media/image15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image" Target="../media/image152.png"/></Relationships>
</file>

<file path=ppt/slides/_rels/slide54.xml.rels><?xml version="1.0" encoding="UTF-8" standalone="yes"?>
<Relationships xmlns="http://schemas.openxmlformats.org/package/2006/relationships"><Relationship Id="rId9" Type="http://schemas.openxmlformats.org/officeDocument/2006/relationships/customXml" Target="../ink/ink87.xml"/><Relationship Id="rId8" Type="http://schemas.openxmlformats.org/officeDocument/2006/relationships/image" Target="../media/image157.png"/><Relationship Id="rId7" Type="http://schemas.openxmlformats.org/officeDocument/2006/relationships/customXml" Target="../ink/ink86.xml"/><Relationship Id="rId6" Type="http://schemas.openxmlformats.org/officeDocument/2006/relationships/image" Target="../media/image156.png"/><Relationship Id="rId5" Type="http://schemas.openxmlformats.org/officeDocument/2006/relationships/customXml" Target="../ink/ink85.xml"/><Relationship Id="rId4" Type="http://schemas.openxmlformats.org/officeDocument/2006/relationships/image" Target="../media/image155.png"/><Relationship Id="rId3" Type="http://schemas.openxmlformats.org/officeDocument/2006/relationships/customXml" Target="../ink/ink84.xml"/><Relationship Id="rId2" Type="http://schemas.openxmlformats.org/officeDocument/2006/relationships/image" Target="../media/image154.png"/><Relationship Id="rId12" Type="http://schemas.openxmlformats.org/officeDocument/2006/relationships/slideLayout" Target="../slideLayouts/slideLayout2.xml"/><Relationship Id="rId11" Type="http://schemas.openxmlformats.org/officeDocument/2006/relationships/tags" Target="../tags/tag120.xml"/><Relationship Id="rId10" Type="http://schemas.openxmlformats.org/officeDocument/2006/relationships/image" Target="../media/image158.png"/><Relationship Id="rId1" Type="http://schemas.openxmlformats.org/officeDocument/2006/relationships/image" Target="../media/image15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1.xml"/><Relationship Id="rId1" Type="http://schemas.openxmlformats.org/officeDocument/2006/relationships/image" Target="../media/image15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2.xml"/><Relationship Id="rId1" Type="http://schemas.openxmlformats.org/officeDocument/2006/relationships/image" Target="../media/image16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image" Target="../media/image16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image" Target="../media/image16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image" Target="../media/image16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6.xml"/><Relationship Id="rId2" Type="http://schemas.openxmlformats.org/officeDocument/2006/relationships/image" Target="../media/image165.png"/><Relationship Id="rId1" Type="http://schemas.openxmlformats.org/officeDocument/2006/relationships/image" Target="../media/image16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image" Target="../media/image166.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image" Target="../media/image16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image" Target="../media/image16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image" Target="../media/image16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image" Target="../media/image17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image" Target="../media/image17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customXml" Target="../ink/ink9.xml"/><Relationship Id="rId7" Type="http://schemas.openxmlformats.org/officeDocument/2006/relationships/image" Target="../media/image12.png"/><Relationship Id="rId6" Type="http://schemas.openxmlformats.org/officeDocument/2006/relationships/customXml" Target="../ink/ink8.xml"/><Relationship Id="rId5" Type="http://schemas.openxmlformats.org/officeDocument/2006/relationships/image" Target="../media/image11.png"/><Relationship Id="rId4" Type="http://schemas.openxmlformats.org/officeDocument/2006/relationships/customXml" Target="../ink/ink7.xml"/><Relationship Id="rId3" Type="http://schemas.openxmlformats.org/officeDocument/2006/relationships/image" Target="../media/image10.png"/><Relationship Id="rId2" Type="http://schemas.openxmlformats.org/officeDocument/2006/relationships/customXml" Target="../ink/ink6.xml"/><Relationship Id="rId11" Type="http://schemas.openxmlformats.org/officeDocument/2006/relationships/slideLayout" Target="../slideLayouts/slideLayout2.xml"/><Relationship Id="rId10" Type="http://schemas.openxmlformats.org/officeDocument/2006/relationships/tags" Target="../tags/tag71.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8.xml"/><Relationship Id="rId1" Type="http://schemas.openxmlformats.org/officeDocument/2006/relationships/tags" Target="../tags/tag1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9" Type="http://schemas.openxmlformats.org/officeDocument/2006/relationships/image" Target="../media/image176.png"/><Relationship Id="rId8" Type="http://schemas.openxmlformats.org/officeDocument/2006/relationships/customXml" Target="../ink/ink91.xml"/><Relationship Id="rId7" Type="http://schemas.openxmlformats.org/officeDocument/2006/relationships/image" Target="../media/image175.png"/><Relationship Id="rId6" Type="http://schemas.openxmlformats.org/officeDocument/2006/relationships/customXml" Target="../ink/ink90.xml"/><Relationship Id="rId5" Type="http://schemas.openxmlformats.org/officeDocument/2006/relationships/image" Target="../media/image174.png"/><Relationship Id="rId4" Type="http://schemas.openxmlformats.org/officeDocument/2006/relationships/customXml" Target="../ink/ink89.xml"/><Relationship Id="rId3" Type="http://schemas.openxmlformats.org/officeDocument/2006/relationships/image" Target="../media/image173.png"/><Relationship Id="rId2" Type="http://schemas.openxmlformats.org/officeDocument/2006/relationships/customXml" Target="../ink/ink88.xml"/><Relationship Id="rId11" Type="http://schemas.openxmlformats.org/officeDocument/2006/relationships/slideLayout" Target="../slideLayouts/slideLayout2.xml"/><Relationship Id="rId10" Type="http://schemas.openxmlformats.org/officeDocument/2006/relationships/tags" Target="../tags/tag140.xml"/><Relationship Id="rId1" Type="http://schemas.openxmlformats.org/officeDocument/2006/relationships/image" Target="../media/image17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image" Target="../media/image17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78.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customXml" Target="../ink/ink95.xml"/><Relationship Id="rId7" Type="http://schemas.openxmlformats.org/officeDocument/2006/relationships/image" Target="../media/image181.png"/><Relationship Id="rId6" Type="http://schemas.openxmlformats.org/officeDocument/2006/relationships/customXml" Target="../ink/ink94.xml"/><Relationship Id="rId5" Type="http://schemas.openxmlformats.org/officeDocument/2006/relationships/image" Target="../media/image180.png"/><Relationship Id="rId4" Type="http://schemas.openxmlformats.org/officeDocument/2006/relationships/customXml" Target="../ink/ink93.xml"/><Relationship Id="rId3" Type="http://schemas.openxmlformats.org/officeDocument/2006/relationships/image" Target="../media/image179.png"/><Relationship Id="rId2" Type="http://schemas.openxmlformats.org/officeDocument/2006/relationships/customXml" Target="../ink/ink92.xml"/><Relationship Id="rId17" Type="http://schemas.openxmlformats.org/officeDocument/2006/relationships/slideLayout" Target="../slideLayouts/slideLayout2.xml"/><Relationship Id="rId16" Type="http://schemas.openxmlformats.org/officeDocument/2006/relationships/tags" Target="../tags/tag143.xml"/><Relationship Id="rId15" Type="http://schemas.openxmlformats.org/officeDocument/2006/relationships/image" Target="../media/image185.png"/><Relationship Id="rId14" Type="http://schemas.openxmlformats.org/officeDocument/2006/relationships/customXml" Target="../ink/ink98.xml"/><Relationship Id="rId13" Type="http://schemas.openxmlformats.org/officeDocument/2006/relationships/image" Target="../media/image184.png"/><Relationship Id="rId12" Type="http://schemas.openxmlformats.org/officeDocument/2006/relationships/customXml" Target="../ink/ink97.xml"/><Relationship Id="rId11" Type="http://schemas.openxmlformats.org/officeDocument/2006/relationships/image" Target="../media/image183.png"/><Relationship Id="rId10" Type="http://schemas.openxmlformats.org/officeDocument/2006/relationships/customXml" Target="../ink/ink96.xml"/><Relationship Id="rId1" Type="http://schemas.openxmlformats.org/officeDocument/2006/relationships/image" Target="../media/image178.png"/></Relationships>
</file>

<file path=ppt/slides/_rels/slide79.xml.rels><?xml version="1.0" encoding="UTF-8" standalone="yes"?>
<Relationships xmlns="http://schemas.openxmlformats.org/package/2006/relationships"><Relationship Id="rId9" Type="http://schemas.openxmlformats.org/officeDocument/2006/relationships/image" Target="../media/image190.png"/><Relationship Id="rId8" Type="http://schemas.openxmlformats.org/officeDocument/2006/relationships/customXml" Target="../ink/ink102.xml"/><Relationship Id="rId7" Type="http://schemas.openxmlformats.org/officeDocument/2006/relationships/image" Target="../media/image189.png"/><Relationship Id="rId6" Type="http://schemas.openxmlformats.org/officeDocument/2006/relationships/customXml" Target="../ink/ink101.xml"/><Relationship Id="rId5" Type="http://schemas.openxmlformats.org/officeDocument/2006/relationships/image" Target="../media/image188.png"/><Relationship Id="rId4" Type="http://schemas.openxmlformats.org/officeDocument/2006/relationships/customXml" Target="../ink/ink100.xml"/><Relationship Id="rId3" Type="http://schemas.openxmlformats.org/officeDocument/2006/relationships/image" Target="../media/image187.png"/><Relationship Id="rId23" Type="http://schemas.openxmlformats.org/officeDocument/2006/relationships/slideLayout" Target="../slideLayouts/slideLayout2.xml"/><Relationship Id="rId22" Type="http://schemas.openxmlformats.org/officeDocument/2006/relationships/tags" Target="../tags/tag144.xml"/><Relationship Id="rId21" Type="http://schemas.openxmlformats.org/officeDocument/2006/relationships/image" Target="../media/image196.png"/><Relationship Id="rId20" Type="http://schemas.openxmlformats.org/officeDocument/2006/relationships/customXml" Target="../ink/ink108.xml"/><Relationship Id="rId2" Type="http://schemas.openxmlformats.org/officeDocument/2006/relationships/customXml" Target="../ink/ink99.xml"/><Relationship Id="rId19" Type="http://schemas.openxmlformats.org/officeDocument/2006/relationships/image" Target="../media/image195.png"/><Relationship Id="rId18" Type="http://schemas.openxmlformats.org/officeDocument/2006/relationships/customXml" Target="../ink/ink107.xml"/><Relationship Id="rId17" Type="http://schemas.openxmlformats.org/officeDocument/2006/relationships/image" Target="../media/image194.png"/><Relationship Id="rId16" Type="http://schemas.openxmlformats.org/officeDocument/2006/relationships/customXml" Target="../ink/ink106.xml"/><Relationship Id="rId15" Type="http://schemas.openxmlformats.org/officeDocument/2006/relationships/image" Target="../media/image193.png"/><Relationship Id="rId14" Type="http://schemas.openxmlformats.org/officeDocument/2006/relationships/customXml" Target="../ink/ink105.xml"/><Relationship Id="rId13" Type="http://schemas.openxmlformats.org/officeDocument/2006/relationships/image" Target="../media/image192.png"/><Relationship Id="rId12" Type="http://schemas.openxmlformats.org/officeDocument/2006/relationships/customXml" Target="../ink/ink104.xml"/><Relationship Id="rId11" Type="http://schemas.openxmlformats.org/officeDocument/2006/relationships/image" Target="../media/image191.png"/><Relationship Id="rId10" Type="http://schemas.openxmlformats.org/officeDocument/2006/relationships/customXml" Target="../ink/ink103.xml"/><Relationship Id="rId1" Type="http://schemas.openxmlformats.org/officeDocument/2006/relationships/image" Target="../media/image18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9" Type="http://schemas.openxmlformats.org/officeDocument/2006/relationships/image" Target="../media/image201.png"/><Relationship Id="rId8" Type="http://schemas.openxmlformats.org/officeDocument/2006/relationships/customXml" Target="../ink/ink112.xml"/><Relationship Id="rId7" Type="http://schemas.openxmlformats.org/officeDocument/2006/relationships/image" Target="../media/image200.png"/><Relationship Id="rId6" Type="http://schemas.openxmlformats.org/officeDocument/2006/relationships/customXml" Target="../ink/ink111.xml"/><Relationship Id="rId5" Type="http://schemas.openxmlformats.org/officeDocument/2006/relationships/image" Target="../media/image199.png"/><Relationship Id="rId4" Type="http://schemas.openxmlformats.org/officeDocument/2006/relationships/customXml" Target="../ink/ink110.xml"/><Relationship Id="rId3" Type="http://schemas.openxmlformats.org/officeDocument/2006/relationships/image" Target="../media/image198.png"/><Relationship Id="rId2" Type="http://schemas.openxmlformats.org/officeDocument/2006/relationships/customXml" Target="../ink/ink109.xml"/><Relationship Id="rId11" Type="http://schemas.openxmlformats.org/officeDocument/2006/relationships/slideLayout" Target="../slideLayouts/slideLayout2.xml"/><Relationship Id="rId10" Type="http://schemas.openxmlformats.org/officeDocument/2006/relationships/tags" Target="../tags/tag145.xml"/><Relationship Id="rId1" Type="http://schemas.openxmlformats.org/officeDocument/2006/relationships/image" Target="../media/image19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customXml" Target="../ink/ink113.xml"/><Relationship Id="rId1" Type="http://schemas.openxmlformats.org/officeDocument/2006/relationships/image" Target="../media/image20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image" Target="../media/image207.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16.png"/><Relationship Id="rId1" Type="http://schemas.openxmlformats.org/officeDocument/2006/relationships/image" Target="../media/image15.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image" Target="../media/image212.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6.png"/><Relationship Id="rId1" Type="http://schemas.openxmlformats.org/officeDocument/2006/relationships/image" Target="../media/image215.png"/></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customXml" Target="../ink/ink114.xml"/><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image" Target="../media/image21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png"/><Relationship Id="rId1" Type="http://schemas.openxmlformats.org/officeDocument/2006/relationships/image" Target="../media/image22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4.png"/></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7.png"/><Relationship Id="rId4" Type="http://schemas.openxmlformats.org/officeDocument/2006/relationships/customXml" Target="../ink/ink116.xml"/><Relationship Id="rId3" Type="http://schemas.openxmlformats.org/officeDocument/2006/relationships/image" Target="../media/image226.png"/><Relationship Id="rId2" Type="http://schemas.openxmlformats.org/officeDocument/2006/relationships/customXml" Target="../ink/ink115.xml"/><Relationship Id="rId1" Type="http://schemas.openxmlformats.org/officeDocument/2006/relationships/image" Target="../media/image225.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image" Target="../media/image2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MySQL</a:t>
            </a:r>
            <a:r>
              <a:rPr lang="zh-CN" altLang="en-US"/>
              <a:t>优化</a:t>
            </a:r>
            <a:endParaRPr lang="zh-CN" altLang="en-US"/>
          </a:p>
        </p:txBody>
      </p:sp>
      <p:sp>
        <p:nvSpPr>
          <p:cNvPr id="3" name="副标题 2"/>
          <p:cNvSpPr>
            <a:spLocks noGrp="1"/>
          </p:cNvSpPr>
          <p:nvPr>
            <p:ph type="subTitle" idx="1"/>
            <p:custDataLst>
              <p:tags r:id="rId2"/>
            </p:custDataLst>
          </p:nvPr>
        </p:nvSpPr>
        <p:spPr/>
        <p:txBody>
          <a:bodyPr/>
          <a:p>
            <a:r>
              <a:rPr lang="zh-CN" altLang="en-US">
                <a:sym typeface="+mn-ea"/>
              </a:rPr>
              <a:t>星空</a:t>
            </a:r>
            <a:endParaRPr lang="en-US" altLang="zh-CN"/>
          </a:p>
          <a:p>
            <a:r>
              <a:rPr lang="en-US" altLang="zh-CN"/>
              <a:t>2024.06.13</a:t>
            </a:r>
            <a:endParaRPr lang="en-US" altLang="zh-CN"/>
          </a:p>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数据目录</a:t>
            </a:r>
            <a:r>
              <a:rPr lang="en-US" altLang="zh-CN"/>
              <a:t> </a:t>
            </a:r>
            <a:endParaRPr lang="zh-CN" altLang="en-US"/>
          </a:p>
        </p:txBody>
      </p:sp>
      <p:pic>
        <p:nvPicPr>
          <p:cNvPr id="4" name="内容占位符 3"/>
          <p:cNvPicPr>
            <a:picLocks noChangeAspect="1"/>
          </p:cNvPicPr>
          <p:nvPr>
            <p:ph idx="1"/>
          </p:nvPr>
        </p:nvPicPr>
        <p:blipFill>
          <a:blip r:embed="rId1"/>
          <a:stretch>
            <a:fillRect/>
          </a:stretch>
        </p:blipFill>
        <p:spPr>
          <a:xfrm>
            <a:off x="1006475" y="3601720"/>
            <a:ext cx="9386570" cy="859790"/>
          </a:xfrm>
          <a:prstGeom prst="rect">
            <a:avLst/>
          </a:prstGeom>
        </p:spPr>
      </p:pic>
      <p:pic>
        <p:nvPicPr>
          <p:cNvPr id="5" name="图片 4"/>
          <p:cNvPicPr>
            <a:picLocks noChangeAspect="1"/>
          </p:cNvPicPr>
          <p:nvPr/>
        </p:nvPicPr>
        <p:blipFill>
          <a:blip r:embed="rId2"/>
          <a:stretch>
            <a:fillRect/>
          </a:stretch>
        </p:blipFill>
        <p:spPr>
          <a:xfrm>
            <a:off x="1984375" y="1784350"/>
            <a:ext cx="7277100" cy="1482725"/>
          </a:xfrm>
          <a:prstGeom prst="rect">
            <a:avLst/>
          </a:prstGeom>
        </p:spPr>
      </p:pic>
      <p:sp>
        <p:nvSpPr>
          <p:cNvPr id="3" name="文本框 2"/>
          <p:cNvSpPr txBox="1"/>
          <p:nvPr/>
        </p:nvSpPr>
        <p:spPr>
          <a:xfrm>
            <a:off x="2048510" y="4681220"/>
            <a:ext cx="4411980" cy="368300"/>
          </a:xfrm>
          <a:prstGeom prst="rect">
            <a:avLst/>
          </a:prstGeom>
          <a:noFill/>
        </p:spPr>
        <p:txBody>
          <a:bodyPr wrap="square" rtlCol="0">
            <a:spAutoFit/>
          </a:bodyPr>
          <a:p>
            <a:r>
              <a:rPr lang="zh-CN" altLang="en-US"/>
              <a:t>要查看情况，只能以</a:t>
            </a:r>
            <a:r>
              <a:rPr lang="en-US" altLang="zh-CN"/>
              <a:t>root</a:t>
            </a:r>
            <a:r>
              <a:rPr lang="zh-CN" altLang="en-US"/>
              <a:t>权限查看</a:t>
            </a:r>
            <a:endParaRPr lang="zh-CN" altLang="en-US"/>
          </a:p>
        </p:txBody>
      </p:sp>
    </p:spTree>
    <p:custDataLst>
      <p:tags r:id="rId3"/>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哈希索引</a:t>
            </a:r>
            <a:endParaRPr lang="zh-CN" altLang="en-US"/>
          </a:p>
        </p:txBody>
      </p:sp>
      <p:pic>
        <p:nvPicPr>
          <p:cNvPr id="2" name="图片 1"/>
          <p:cNvPicPr>
            <a:picLocks noChangeAspect="1"/>
          </p:cNvPicPr>
          <p:nvPr/>
        </p:nvPicPr>
        <p:blipFill>
          <a:blip r:embed="rId1"/>
          <a:stretch>
            <a:fillRect/>
          </a:stretch>
        </p:blipFill>
        <p:spPr>
          <a:xfrm>
            <a:off x="822960" y="1499870"/>
            <a:ext cx="5299075" cy="1162050"/>
          </a:xfrm>
          <a:prstGeom prst="rect">
            <a:avLst/>
          </a:prstGeom>
        </p:spPr>
      </p:pic>
      <p:pic>
        <p:nvPicPr>
          <p:cNvPr id="3" name="图片 2"/>
          <p:cNvPicPr>
            <a:picLocks noChangeAspect="1"/>
          </p:cNvPicPr>
          <p:nvPr/>
        </p:nvPicPr>
        <p:blipFill>
          <a:blip r:embed="rId2"/>
          <a:stretch>
            <a:fillRect/>
          </a:stretch>
        </p:blipFill>
        <p:spPr>
          <a:xfrm>
            <a:off x="755015" y="3356610"/>
            <a:ext cx="4956175" cy="2870200"/>
          </a:xfrm>
          <a:prstGeom prst="rect">
            <a:avLst/>
          </a:prstGeom>
        </p:spPr>
      </p:pic>
      <p:pic>
        <p:nvPicPr>
          <p:cNvPr id="5" name="图片 4"/>
          <p:cNvPicPr>
            <a:picLocks noChangeAspect="1"/>
          </p:cNvPicPr>
          <p:nvPr/>
        </p:nvPicPr>
        <p:blipFill>
          <a:blip r:embed="rId3"/>
          <a:stretch>
            <a:fillRect/>
          </a:stretch>
        </p:blipFill>
        <p:spPr>
          <a:xfrm>
            <a:off x="6690360" y="3534410"/>
            <a:ext cx="3956050" cy="2692400"/>
          </a:xfrm>
          <a:prstGeom prst="rect">
            <a:avLst/>
          </a:prstGeom>
        </p:spPr>
      </p:pic>
      <p:sp>
        <p:nvSpPr>
          <p:cNvPr id="6" name="文本框 5"/>
          <p:cNvSpPr txBox="1"/>
          <p:nvPr/>
        </p:nvSpPr>
        <p:spPr>
          <a:xfrm>
            <a:off x="3215640" y="787400"/>
            <a:ext cx="5205095" cy="368300"/>
          </a:xfrm>
          <a:prstGeom prst="rect">
            <a:avLst/>
          </a:prstGeom>
          <a:noFill/>
        </p:spPr>
        <p:txBody>
          <a:bodyPr wrap="square" rtlCol="0">
            <a:spAutoFit/>
          </a:bodyPr>
          <a:p>
            <a:r>
              <a:rPr lang="en-US" altLang="zh-CN">
                <a:solidFill>
                  <a:schemeClr val="accent6"/>
                </a:solidFill>
              </a:rPr>
              <a:t>MEMORY</a:t>
            </a:r>
            <a:r>
              <a:rPr lang="zh-CN" altLang="en-US"/>
              <a:t>存储引擎默认的是</a:t>
            </a:r>
            <a:r>
              <a:rPr lang="en-US" altLang="zh-CN">
                <a:solidFill>
                  <a:schemeClr val="accent6"/>
                </a:solidFill>
              </a:rPr>
              <a:t>HASH</a:t>
            </a:r>
            <a:r>
              <a:rPr lang="zh-CN" altLang="en-US">
                <a:solidFill>
                  <a:schemeClr val="accent6"/>
                </a:solidFill>
              </a:rPr>
              <a:t>索引</a:t>
            </a:r>
            <a:endParaRPr lang="zh-CN" altLang="en-US">
              <a:solidFill>
                <a:schemeClr val="accent6"/>
              </a:solidFill>
            </a:endParaRPr>
          </a:p>
        </p:txBody>
      </p:sp>
      <p:sp>
        <p:nvSpPr>
          <p:cNvPr id="7" name="文本框 6"/>
          <p:cNvSpPr txBox="1"/>
          <p:nvPr/>
        </p:nvSpPr>
        <p:spPr>
          <a:xfrm>
            <a:off x="4442460" y="306070"/>
            <a:ext cx="3820795" cy="368300"/>
          </a:xfrm>
          <a:prstGeom prst="rect">
            <a:avLst/>
          </a:prstGeom>
          <a:noFill/>
        </p:spPr>
        <p:txBody>
          <a:bodyPr wrap="square" rtlCol="0">
            <a:spAutoFit/>
          </a:bodyPr>
          <a:p>
            <a:r>
              <a:rPr lang="en-US" altLang="zh-CN"/>
              <a:t>MEMORY</a:t>
            </a:r>
            <a:r>
              <a:rPr lang="zh-CN" altLang="en-US"/>
              <a:t>的数据存储在</a:t>
            </a:r>
            <a:r>
              <a:rPr lang="zh-CN" altLang="en-US">
                <a:solidFill>
                  <a:schemeClr val="accent6"/>
                </a:solidFill>
              </a:rPr>
              <a:t>内存</a:t>
            </a:r>
            <a:r>
              <a:rPr lang="zh-CN" altLang="en-US"/>
              <a:t>中</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23010" y="1450975"/>
            <a:ext cx="9738995" cy="4386580"/>
          </a:xfrm>
          <a:prstGeom prst="rect">
            <a:avLst/>
          </a:prstGeom>
        </p:spPr>
      </p:pic>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总结</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全文索引</a:t>
            </a:r>
            <a:endParaRPr lang="zh-CN" altLang="en-US"/>
          </a:p>
        </p:txBody>
      </p:sp>
      <p:pic>
        <p:nvPicPr>
          <p:cNvPr id="2" name="图片 1"/>
          <p:cNvPicPr>
            <a:picLocks noChangeAspect="1"/>
          </p:cNvPicPr>
          <p:nvPr/>
        </p:nvPicPr>
        <p:blipFill>
          <a:blip r:embed="rId1"/>
          <a:stretch>
            <a:fillRect/>
          </a:stretch>
        </p:blipFill>
        <p:spPr>
          <a:xfrm>
            <a:off x="1274445" y="1556385"/>
            <a:ext cx="9531350" cy="480377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8670" y="608400"/>
            <a:ext cx="10969200" cy="705600"/>
          </a:xfrm>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1821180" y="468630"/>
            <a:ext cx="9873615" cy="5575935"/>
          </a:xfrm>
          <a:prstGeom prst="rect">
            <a:avLst/>
          </a:prstGeom>
        </p:spPr>
      </p:pic>
      <p:sp>
        <p:nvSpPr>
          <p:cNvPr id="3" name="文本框 2"/>
          <p:cNvSpPr txBox="1"/>
          <p:nvPr/>
        </p:nvSpPr>
        <p:spPr>
          <a:xfrm>
            <a:off x="228600" y="1553845"/>
            <a:ext cx="1873885" cy="2306955"/>
          </a:xfrm>
          <a:prstGeom prst="rect">
            <a:avLst/>
          </a:prstGeom>
          <a:noFill/>
        </p:spPr>
        <p:txBody>
          <a:bodyPr wrap="square" rtlCol="0">
            <a:spAutoFit/>
          </a:bodyPr>
          <a:p>
            <a:r>
              <a:rPr lang="zh-CN" altLang="en-US" b="1">
                <a:solidFill>
                  <a:schemeClr val="tx1"/>
                </a:solidFill>
              </a:rPr>
              <a:t>利用</a:t>
            </a:r>
            <a:r>
              <a:rPr lang="zh-CN" altLang="en-US" b="1">
                <a:solidFill>
                  <a:schemeClr val="accent6"/>
                </a:solidFill>
              </a:rPr>
              <a:t>局部性原理</a:t>
            </a:r>
            <a:r>
              <a:rPr lang="zh-CN" altLang="en-US" b="1">
                <a:solidFill>
                  <a:schemeClr val="tx1"/>
                </a:solidFill>
              </a:rPr>
              <a:t>，如果是数据与数据之间存放的很近，那么就可以</a:t>
            </a:r>
            <a:r>
              <a:rPr lang="zh-CN" altLang="en-US" b="1">
                <a:solidFill>
                  <a:schemeClr val="accent6"/>
                </a:solidFill>
              </a:rPr>
              <a:t>提前将数据读进缓冲区</a:t>
            </a:r>
            <a:r>
              <a:rPr lang="zh-CN" altLang="en-US" b="1">
                <a:solidFill>
                  <a:schemeClr val="tx1"/>
                </a:solidFill>
              </a:rPr>
              <a:t>中，进一步提高数据查询的效率</a:t>
            </a:r>
            <a:endParaRPr lang="zh-CN" altLang="en-US" b="1">
              <a:solidFill>
                <a:schemeClr val="tx1"/>
              </a:solidFill>
            </a:endParaRPr>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5659755" y="562610"/>
              <a:ext cx="2155825" cy="1137920"/>
            </p14:xfrm>
          </p:contentPart>
        </mc:Choice>
        <mc:Fallback xmlns="">
          <p:pic>
            <p:nvPicPr>
              <p:cNvPr id="5" name="墨迹 4"/>
            </p:nvPicPr>
            <p:blipFill>
              <a:blip r:embed="rId3"/>
            </p:blipFill>
            <p:spPr>
              <a:xfrm>
                <a:off x="5659755" y="562610"/>
                <a:ext cx="2155825" cy="1137920"/>
              </a:xfrm>
              <a:prstGeom prst="rect"/>
            </p:spPr>
          </p:pic>
        </mc:Fallback>
      </mc:AlternateContent>
      <p:sp>
        <p:nvSpPr>
          <p:cNvPr id="6" name="文本框 5"/>
          <p:cNvSpPr txBox="1"/>
          <p:nvPr/>
        </p:nvSpPr>
        <p:spPr>
          <a:xfrm>
            <a:off x="7920355" y="146685"/>
            <a:ext cx="2839720" cy="1198880"/>
          </a:xfrm>
          <a:prstGeom prst="rect">
            <a:avLst/>
          </a:prstGeom>
          <a:noFill/>
        </p:spPr>
        <p:txBody>
          <a:bodyPr wrap="square" rtlCol="0">
            <a:spAutoFit/>
          </a:bodyPr>
          <a:p>
            <a:r>
              <a:rPr lang="zh-CN" altLang="en-US"/>
              <a:t>注意：对于</a:t>
            </a:r>
            <a:r>
              <a:rPr lang="en-US" altLang="zh-CN"/>
              <a:t>B+</a:t>
            </a:r>
            <a:r>
              <a:rPr lang="zh-CN" altLang="en-US"/>
              <a:t>树的</a:t>
            </a:r>
            <a:r>
              <a:rPr lang="zh-CN" altLang="en-US" b="1">
                <a:solidFill>
                  <a:schemeClr val="accent6"/>
                </a:solidFill>
              </a:rPr>
              <a:t>根节点</a:t>
            </a:r>
            <a:r>
              <a:rPr lang="zh-CN" altLang="en-US" b="1">
                <a:solidFill>
                  <a:srgbClr val="FF0000"/>
                </a:solidFill>
              </a:rPr>
              <a:t>常驻内存，那又减少了一次磁盘</a:t>
            </a:r>
            <a:r>
              <a:rPr lang="en-US" altLang="zh-CN" b="1">
                <a:solidFill>
                  <a:srgbClr val="FF0000"/>
                </a:solidFill>
              </a:rPr>
              <a:t>IO</a:t>
            </a:r>
            <a:r>
              <a:rPr lang="zh-CN" altLang="en-US" b="1">
                <a:solidFill>
                  <a:srgbClr val="FF0000"/>
                </a:solidFill>
              </a:rPr>
              <a:t>操作，所以能更快提高查询速度</a:t>
            </a:r>
            <a:endParaRPr lang="zh-CN" altLang="en-US" b="1">
              <a:solidFill>
                <a:srgbClr val="FF0000"/>
              </a:solidFill>
            </a:endParaRPr>
          </a:p>
        </p:txBody>
      </p:sp>
      <p:cxnSp>
        <p:nvCxnSpPr>
          <p:cNvPr id="7" name="直接箭头连接符 6"/>
          <p:cNvCxnSpPr/>
          <p:nvPr/>
        </p:nvCxnSpPr>
        <p:spPr>
          <a:xfrm flipV="1">
            <a:off x="4240530" y="2512695"/>
            <a:ext cx="1376045" cy="8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V="1">
            <a:off x="7626350" y="2503805"/>
            <a:ext cx="1376045" cy="8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416685" y="0"/>
            <a:ext cx="4990465" cy="368300"/>
          </a:xfrm>
          <a:prstGeom prst="rect">
            <a:avLst/>
          </a:prstGeom>
          <a:noFill/>
        </p:spPr>
        <p:txBody>
          <a:bodyPr wrap="square" rtlCol="0">
            <a:spAutoFit/>
          </a:bodyPr>
          <a:p>
            <a:r>
              <a:rPr lang="zh-CN" altLang="en-US"/>
              <a:t>两层：</a:t>
            </a:r>
            <a:r>
              <a:rPr lang="en-US" altLang="zh-CN"/>
              <a:t>1000 * 1000 = </a:t>
            </a:r>
            <a:r>
              <a:rPr lang="en-US" altLang="zh-CN">
                <a:solidFill>
                  <a:srgbClr val="FF0000"/>
                </a:solidFill>
              </a:rPr>
              <a:t>1000000   </a:t>
            </a:r>
            <a:r>
              <a:rPr lang="en-US" altLang="zh-CN" b="1">
                <a:solidFill>
                  <a:schemeClr val="accent6"/>
                </a:solidFill>
              </a:rPr>
              <a:t>1</a:t>
            </a:r>
            <a:r>
              <a:rPr lang="zh-CN" altLang="en-US" b="1">
                <a:solidFill>
                  <a:schemeClr val="accent6"/>
                </a:solidFill>
              </a:rPr>
              <a:t>百万条</a:t>
            </a:r>
            <a:endParaRPr lang="zh-CN" altLang="en-US" b="1">
              <a:solidFill>
                <a:schemeClr val="accent6"/>
              </a:solidFill>
            </a:endParaRPr>
          </a:p>
        </p:txBody>
      </p:sp>
      <p:sp>
        <p:nvSpPr>
          <p:cNvPr id="11" name="文本框 10"/>
          <p:cNvSpPr txBox="1"/>
          <p:nvPr/>
        </p:nvSpPr>
        <p:spPr>
          <a:xfrm>
            <a:off x="1445895" y="321310"/>
            <a:ext cx="5055235" cy="394335"/>
          </a:xfrm>
          <a:prstGeom prst="rect">
            <a:avLst/>
          </a:prstGeom>
          <a:noFill/>
        </p:spPr>
        <p:txBody>
          <a:bodyPr wrap="square" rtlCol="0">
            <a:noAutofit/>
          </a:bodyPr>
          <a:p>
            <a:r>
              <a:rPr lang="zh-CN" altLang="en-US"/>
              <a:t>三层：</a:t>
            </a:r>
            <a:r>
              <a:rPr lang="en-US" altLang="zh-CN"/>
              <a:t>1000 * 1000 * 1000 = 10^9   </a:t>
            </a:r>
            <a:r>
              <a:rPr lang="en-US" altLang="zh-CN" b="1">
                <a:solidFill>
                  <a:schemeClr val="accent6"/>
                </a:solidFill>
              </a:rPr>
              <a:t>10</a:t>
            </a:r>
            <a:r>
              <a:rPr lang="zh-CN" altLang="en-US" b="1">
                <a:solidFill>
                  <a:schemeClr val="accent6"/>
                </a:solidFill>
              </a:rPr>
              <a:t>亿条</a:t>
            </a:r>
            <a:endParaRPr lang="zh-CN" altLang="en-US" b="1">
              <a:solidFill>
                <a:schemeClr val="accent6"/>
              </a:solidFill>
            </a:endParaRPr>
          </a:p>
        </p:txBody>
      </p:sp>
      <p:sp>
        <p:nvSpPr>
          <p:cNvPr id="9" name="文本框 8"/>
          <p:cNvSpPr txBox="1"/>
          <p:nvPr/>
        </p:nvSpPr>
        <p:spPr>
          <a:xfrm>
            <a:off x="347345" y="6144895"/>
            <a:ext cx="8476615" cy="368300"/>
          </a:xfrm>
          <a:prstGeom prst="rect">
            <a:avLst/>
          </a:prstGeom>
          <a:noFill/>
        </p:spPr>
        <p:txBody>
          <a:bodyPr wrap="square" rtlCol="0">
            <a:spAutoFit/>
          </a:bodyPr>
          <a:p>
            <a:r>
              <a:rPr lang="zh-CN" altLang="en-US"/>
              <a:t>通过主键</a:t>
            </a:r>
            <a:r>
              <a:rPr lang="en-US" altLang="zh-CN"/>
              <a:t>id </a:t>
            </a:r>
            <a:r>
              <a:rPr lang="zh-CN" altLang="en-US"/>
              <a:t>建立的</a:t>
            </a:r>
            <a:r>
              <a:rPr lang="en-US" altLang="zh-CN"/>
              <a:t>B+Three, </a:t>
            </a:r>
            <a:r>
              <a:rPr lang="zh-CN" altLang="en-US"/>
              <a:t>非叶子节点没有数据，</a:t>
            </a:r>
            <a:r>
              <a:rPr lang="zh-CN" altLang="en-US">
                <a:solidFill>
                  <a:srgbClr val="FF0000"/>
                </a:solidFill>
              </a:rPr>
              <a:t>只有叶子节点上才有数据</a:t>
            </a:r>
            <a:endParaRPr lang="zh-CN" altLang="en-US">
              <a:solidFill>
                <a:srgbClr val="FF0000"/>
              </a:solidFill>
            </a:endParaRPr>
          </a:p>
        </p:txBody>
      </p:sp>
      <mc:AlternateContent xmlns:mc="http://schemas.openxmlformats.org/markup-compatibility/2006" xmlns:p14="http://schemas.microsoft.com/office/powerpoint/2010/main">
        <mc:Choice Requires="p14">
          <p:contentPart r:id="rId4" p14:bwMode="auto">
            <p14:nvContentPartPr>
              <p14:cNvPr id="12" name="墨迹 11"/>
              <p14:cNvContentPartPr/>
              <p14:nvPr/>
            </p14:nvContentPartPr>
            <p14:xfrm>
              <a:off x="1971040" y="3787140"/>
              <a:ext cx="673735" cy="503555"/>
            </p14:xfrm>
          </p:contentPart>
        </mc:Choice>
        <mc:Fallback xmlns="">
          <p:pic>
            <p:nvPicPr>
              <p:cNvPr id="12" name="墨迹 11"/>
            </p:nvPicPr>
            <p:blipFill>
              <a:blip r:embed="rId5"/>
            </p:blipFill>
            <p:spPr>
              <a:xfrm>
                <a:off x="1971040" y="3787140"/>
                <a:ext cx="673735" cy="5035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墨迹 12"/>
              <p14:cNvContentPartPr/>
              <p14:nvPr/>
            </p14:nvContentPartPr>
            <p14:xfrm>
              <a:off x="2324735" y="2006600"/>
              <a:ext cx="1981200" cy="1087120"/>
            </p14:xfrm>
          </p:contentPart>
        </mc:Choice>
        <mc:Fallback xmlns="">
          <p:pic>
            <p:nvPicPr>
              <p:cNvPr id="13" name="墨迹 12"/>
            </p:nvPicPr>
            <p:blipFill>
              <a:blip r:embed="rId7"/>
            </p:blipFill>
            <p:spPr>
              <a:xfrm>
                <a:off x="2324735" y="2006600"/>
                <a:ext cx="1981200" cy="10871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墨迹 13"/>
              <p14:cNvContentPartPr/>
              <p14:nvPr/>
            </p14:nvContentPartPr>
            <p14:xfrm>
              <a:off x="2691130" y="2211070"/>
              <a:ext cx="294005" cy="222250"/>
            </p14:xfrm>
          </p:contentPart>
        </mc:Choice>
        <mc:Fallback xmlns="">
          <p:pic>
            <p:nvPicPr>
              <p:cNvPr id="14" name="墨迹 13"/>
            </p:nvPicPr>
            <p:blipFill>
              <a:blip r:embed="rId9"/>
            </p:blipFill>
            <p:spPr>
              <a:xfrm>
                <a:off x="2691130" y="2211070"/>
                <a:ext cx="294005" cy="222250"/>
              </a:xfrm>
              <a:prstGeom prst="rect"/>
            </p:spPr>
          </p:pic>
        </mc:Fallback>
      </mc:AlternateContent>
      <p:sp>
        <p:nvSpPr>
          <p:cNvPr id="15" name="文本框 14"/>
          <p:cNvSpPr txBox="1"/>
          <p:nvPr/>
        </p:nvSpPr>
        <p:spPr>
          <a:xfrm>
            <a:off x="169545" y="4905375"/>
            <a:ext cx="1503680" cy="645160"/>
          </a:xfrm>
          <a:prstGeom prst="rect">
            <a:avLst/>
          </a:prstGeom>
          <a:noFill/>
        </p:spPr>
        <p:txBody>
          <a:bodyPr wrap="square" rtlCol="0">
            <a:spAutoFit/>
          </a:bodyPr>
          <a:p>
            <a:r>
              <a:rPr lang="zh-CN" altLang="en-US" b="1">
                <a:solidFill>
                  <a:srgbClr val="FF0000"/>
                </a:solidFill>
              </a:rPr>
              <a:t>数据块</a:t>
            </a:r>
            <a:r>
              <a:rPr lang="zh-CN" altLang="en-US">
                <a:solidFill>
                  <a:srgbClr val="FF0000"/>
                </a:solidFill>
              </a:rPr>
              <a:t>（页）存在磁盘上</a:t>
            </a:r>
            <a:endParaRPr lang="zh-CN" altLang="en-US">
              <a:solidFill>
                <a:srgbClr val="FF0000"/>
              </a:solidFill>
            </a:endParaRPr>
          </a:p>
        </p:txBody>
      </p:sp>
      <p:sp>
        <p:nvSpPr>
          <p:cNvPr id="16" name="文本框 15"/>
          <p:cNvSpPr txBox="1"/>
          <p:nvPr/>
        </p:nvSpPr>
        <p:spPr>
          <a:xfrm>
            <a:off x="10551795" y="1195070"/>
            <a:ext cx="1640205" cy="922020"/>
          </a:xfrm>
          <a:prstGeom prst="rect">
            <a:avLst/>
          </a:prstGeom>
          <a:noFill/>
        </p:spPr>
        <p:txBody>
          <a:bodyPr wrap="square" rtlCol="0">
            <a:spAutoFit/>
          </a:bodyPr>
          <a:p>
            <a:r>
              <a:rPr lang="zh-CN" altLang="en-US"/>
              <a:t>非叶子节点</a:t>
            </a:r>
            <a:endParaRPr lang="zh-CN" altLang="en-US"/>
          </a:p>
          <a:p>
            <a:r>
              <a:rPr lang="zh-CN" altLang="en-US"/>
              <a:t>称为</a:t>
            </a:r>
            <a:r>
              <a:rPr lang="zh-CN" altLang="en-US" b="1">
                <a:solidFill>
                  <a:srgbClr val="FF0000"/>
                </a:solidFill>
              </a:rPr>
              <a:t>索引块</a:t>
            </a:r>
            <a:r>
              <a:rPr lang="zh-CN" altLang="en-US"/>
              <a:t>，</a:t>
            </a:r>
            <a:endParaRPr lang="zh-CN" altLang="en-US"/>
          </a:p>
          <a:p>
            <a:r>
              <a:rPr lang="zh-CN" altLang="en-US"/>
              <a:t>存在</a:t>
            </a:r>
            <a:r>
              <a:rPr lang="zh-CN" altLang="en-US">
                <a:solidFill>
                  <a:srgbClr val="FF0000"/>
                </a:solidFill>
              </a:rPr>
              <a:t>磁盘上</a:t>
            </a:r>
            <a:endParaRPr lang="zh-CN" altLang="en-US">
              <a:solidFill>
                <a:srgbClr val="FF0000"/>
              </a:solidFill>
            </a:endParaRPr>
          </a:p>
        </p:txBody>
      </p:sp>
    </p:spTree>
    <p:custDataLst>
      <p:tags r:id="rId10"/>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75955" y="1651520"/>
            <a:ext cx="8545688" cy="2030095"/>
          </a:xfrm>
          <a:prstGeom prst="rect">
            <a:avLst/>
          </a:prstGeom>
          <a:noFill/>
        </p:spPr>
        <p:txBody>
          <a:bodyPr wrap="square" rtlCol="0">
            <a:spAutoFit/>
          </a:bodyPr>
          <a:lstStyle/>
          <a:p>
            <a:r>
              <a:rPr lang="zh-CN" altLang="en-US" b="1" dirty="0">
                <a:solidFill>
                  <a:srgbClr val="FF0000"/>
                </a:solidFill>
              </a:rPr>
              <a:t>聚集索引</a:t>
            </a:r>
            <a:r>
              <a:rPr lang="zh-CN" altLang="en-US" dirty="0"/>
              <a:t>就是按照每张表的主键构建一棵 </a:t>
            </a:r>
            <a:r>
              <a:rPr lang="en-US" altLang="zh-CN" dirty="0"/>
              <a:t>B+</a:t>
            </a:r>
            <a:r>
              <a:rPr lang="zh-CN" altLang="en-US" dirty="0"/>
              <a:t>树，同时叶子节点中存放的是整张表的行记录数据。</a:t>
            </a:r>
            <a:endParaRPr lang="en-US" altLang="zh-CN" dirty="0"/>
          </a:p>
          <a:p>
            <a:endParaRPr lang="en-US" altLang="zh-CN" dirty="0"/>
          </a:p>
          <a:p>
            <a:r>
              <a:rPr lang="zh-CN" altLang="en-US" dirty="0"/>
              <a:t>聚集索引的</a:t>
            </a:r>
            <a:r>
              <a:rPr lang="zh-CN" altLang="en-US" dirty="0">
                <a:solidFill>
                  <a:srgbClr val="FF0000"/>
                </a:solidFill>
              </a:rPr>
              <a:t>叶子节点</a:t>
            </a:r>
            <a:r>
              <a:rPr lang="zh-CN" altLang="en-US" dirty="0"/>
              <a:t>其实就是我们前面讲过的</a:t>
            </a:r>
            <a:r>
              <a:rPr lang="zh-CN" altLang="en-US" dirty="0">
                <a:solidFill>
                  <a:schemeClr val="accent6"/>
                </a:solidFill>
              </a:rPr>
              <a:t>数据页</a:t>
            </a:r>
            <a:r>
              <a:rPr lang="zh-CN" altLang="en-US" dirty="0"/>
              <a:t>。</a:t>
            </a:r>
            <a:endParaRPr lang="en-US" altLang="zh-CN" dirty="0"/>
          </a:p>
          <a:p>
            <a:endParaRPr lang="en-US" altLang="zh-CN" dirty="0"/>
          </a:p>
          <a:p>
            <a:r>
              <a:rPr lang="zh-CN" altLang="en-US" dirty="0"/>
              <a:t>在</a:t>
            </a:r>
            <a:r>
              <a:rPr lang="en-US" altLang="zh-CN" dirty="0" err="1"/>
              <a:t>InnoDB</a:t>
            </a:r>
            <a:r>
              <a:rPr lang="zh-CN" altLang="en-US" dirty="0"/>
              <a:t>中</a:t>
            </a:r>
            <a:r>
              <a:rPr lang="en-US" altLang="zh-CN" dirty="0"/>
              <a:t>, </a:t>
            </a:r>
            <a:r>
              <a:rPr lang="zh-CN" altLang="en-US" dirty="0">
                <a:solidFill>
                  <a:srgbClr val="FF0000"/>
                </a:solidFill>
              </a:rPr>
              <a:t>记录只能存放在聚集索引中</a:t>
            </a:r>
            <a:r>
              <a:rPr lang="zh-CN" altLang="en-US" dirty="0"/>
              <a:t>，所以</a:t>
            </a:r>
            <a:r>
              <a:rPr lang="zh-CN" altLang="en-US" dirty="0">
                <a:solidFill>
                  <a:srgbClr val="FF0000"/>
                </a:solidFill>
              </a:rPr>
              <a:t>每张表有且只有一个聚集索引</a:t>
            </a:r>
            <a:r>
              <a:rPr lang="zh-CN" altLang="en-US" dirty="0"/>
              <a:t>。在大多数情况下，查询优化器倾向于采用聚集索引。</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05096" y="4101282"/>
            <a:ext cx="6100351" cy="2533368"/>
          </a:xfrm>
          <a:prstGeom prst="rect">
            <a:avLst/>
          </a:prstGeom>
        </p:spPr>
      </p:pic>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聚集索引</a:t>
            </a:r>
            <a:endParaRPr lang="zh-CN" altLang="en-US"/>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4779010" y="5866130"/>
              <a:ext cx="290830" cy="161925"/>
            </p14:xfrm>
          </p:contentPart>
        </mc:Choice>
        <mc:Fallback xmlns="">
          <p:pic>
            <p:nvPicPr>
              <p:cNvPr id="2" name="墨迹 1"/>
            </p:nvPicPr>
            <p:blipFill>
              <a:blip r:embed="rId3"/>
            </p:blipFill>
            <p:spPr>
              <a:xfrm>
                <a:off x="4779010" y="5866130"/>
                <a:ext cx="290830" cy="161925"/>
              </a:xfrm>
              <a:prstGeom prst="rect"/>
            </p:spPr>
          </p:pic>
        </mc:Fallback>
      </mc:AlternateContent>
      <p:sp>
        <p:nvSpPr>
          <p:cNvPr id="5" name="文本框 4"/>
          <p:cNvSpPr txBox="1"/>
          <p:nvPr/>
        </p:nvSpPr>
        <p:spPr>
          <a:xfrm>
            <a:off x="676910" y="4310380"/>
            <a:ext cx="3185795" cy="368300"/>
          </a:xfrm>
          <a:prstGeom prst="rect">
            <a:avLst/>
          </a:prstGeom>
          <a:noFill/>
        </p:spPr>
        <p:txBody>
          <a:bodyPr wrap="square" rtlCol="0">
            <a:spAutoFit/>
          </a:bodyPr>
          <a:p>
            <a:r>
              <a:rPr lang="zh-CN" altLang="en-US">
                <a:solidFill>
                  <a:schemeClr val="accent6"/>
                </a:solidFill>
              </a:rPr>
              <a:t>聚集索引</a:t>
            </a:r>
            <a:r>
              <a:rPr lang="zh-CN" altLang="en-US"/>
              <a:t>就是</a:t>
            </a:r>
            <a:r>
              <a:rPr lang="zh-CN" altLang="en-US">
                <a:solidFill>
                  <a:schemeClr val="accent6"/>
                </a:solidFill>
              </a:rPr>
              <a:t>主键索引</a:t>
            </a:r>
            <a:endParaRPr lang="zh-CN" altLang="en-US">
              <a:solidFill>
                <a:schemeClr val="accent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93016" y="3506044"/>
            <a:ext cx="6528602" cy="2546038"/>
          </a:xfrm>
          <a:prstGeom prst="rect">
            <a:avLst/>
          </a:prstGeom>
        </p:spPr>
      </p:pic>
      <p:sp>
        <p:nvSpPr>
          <p:cNvPr id="5" name="文本框 4"/>
          <p:cNvSpPr txBox="1"/>
          <p:nvPr/>
        </p:nvSpPr>
        <p:spPr>
          <a:xfrm>
            <a:off x="1983564" y="1501422"/>
            <a:ext cx="9403645" cy="645160"/>
          </a:xfrm>
          <a:prstGeom prst="rect">
            <a:avLst/>
          </a:prstGeom>
          <a:noFill/>
        </p:spPr>
        <p:txBody>
          <a:bodyPr wrap="square" rtlCol="0">
            <a:spAutoFit/>
          </a:bodyPr>
          <a:lstStyle/>
          <a:p>
            <a:r>
              <a:rPr lang="zh-CN" altLang="en-US" dirty="0"/>
              <a:t>对于</a:t>
            </a:r>
            <a:r>
              <a:rPr lang="zh-CN" altLang="en-US" b="1" dirty="0">
                <a:solidFill>
                  <a:srgbClr val="FF0000"/>
                </a:solidFill>
              </a:rPr>
              <a:t>辅助索引</a:t>
            </a:r>
            <a:r>
              <a:rPr lang="zh-CN" altLang="en-US" dirty="0"/>
              <a:t>，叶子节点不包含行记录的全部数据，叶子节点除了包含键以外，</a:t>
            </a:r>
            <a:endParaRPr lang="en-US" altLang="zh-CN" dirty="0"/>
          </a:p>
          <a:p>
            <a:r>
              <a:rPr lang="zh-CN" altLang="en-US" dirty="0"/>
              <a:t>还包含</a:t>
            </a:r>
            <a:r>
              <a:rPr lang="zh-CN" altLang="en-US" dirty="0">
                <a:solidFill>
                  <a:srgbClr val="FF0000"/>
                </a:solidFill>
              </a:rPr>
              <a:t>聚集索引的键</a:t>
            </a:r>
            <a:r>
              <a:rPr lang="zh-CN" altLang="en-US" dirty="0"/>
              <a:t>，也就是</a:t>
            </a:r>
            <a:r>
              <a:rPr lang="zh-CN" altLang="en-US" dirty="0">
                <a:solidFill>
                  <a:srgbClr val="FF0000"/>
                </a:solidFill>
              </a:rPr>
              <a:t>主键的信息。</a:t>
            </a:r>
            <a:endParaRPr lang="zh-CN" altLang="en-US" dirty="0">
              <a:solidFill>
                <a:srgbClr val="FF0000"/>
              </a:solidFill>
            </a:endParaRPr>
          </a:p>
        </p:txBody>
      </p:sp>
      <p:sp>
        <p:nvSpPr>
          <p:cNvPr id="6" name="文本框 5"/>
          <p:cNvSpPr txBox="1"/>
          <p:nvPr/>
        </p:nvSpPr>
        <p:spPr>
          <a:xfrm>
            <a:off x="1983563" y="2856089"/>
            <a:ext cx="8992835" cy="368300"/>
          </a:xfrm>
          <a:prstGeom prst="rect">
            <a:avLst/>
          </a:prstGeom>
          <a:noFill/>
        </p:spPr>
        <p:txBody>
          <a:bodyPr wrap="square" rtlCol="0">
            <a:spAutoFit/>
          </a:bodyPr>
          <a:lstStyle/>
          <a:p>
            <a:r>
              <a:rPr lang="zh-CN" altLang="en-US" dirty="0"/>
              <a:t>辅助索引的存在并</a:t>
            </a:r>
            <a:r>
              <a:rPr lang="zh-CN" altLang="en-US" dirty="0">
                <a:solidFill>
                  <a:schemeClr val="accent6"/>
                </a:solidFill>
              </a:rPr>
              <a:t>不影响数据在聚集索引中的组织</a:t>
            </a:r>
            <a:r>
              <a:rPr lang="zh-CN" altLang="en-US" dirty="0"/>
              <a:t>，因此</a:t>
            </a:r>
            <a:r>
              <a:rPr lang="zh-CN" altLang="en-US" dirty="0">
                <a:solidFill>
                  <a:srgbClr val="FF0000"/>
                </a:solidFill>
              </a:rPr>
              <a:t>每张表可以有多个辅助索引</a:t>
            </a:r>
            <a:r>
              <a:rPr lang="zh-CN" altLang="en-US" dirty="0"/>
              <a:t>。</a:t>
            </a:r>
            <a:endParaRPr lang="zh-CN" altLang="en-US" dirty="0"/>
          </a:p>
        </p:txBody>
      </p:sp>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辅助索引</a:t>
            </a:r>
            <a:endParaRPr lang="zh-CN" altLang="en-US"/>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3842385" y="5720715"/>
              <a:ext cx="417830" cy="281940"/>
            </p14:xfrm>
          </p:contentPart>
        </mc:Choice>
        <mc:Fallback xmlns="">
          <p:pic>
            <p:nvPicPr>
              <p:cNvPr id="2" name="墨迹 1"/>
            </p:nvPicPr>
            <p:blipFill>
              <a:blip r:embed="rId3"/>
            </p:blipFill>
            <p:spPr>
              <a:xfrm>
                <a:off x="3842385" y="5720715"/>
                <a:ext cx="417830" cy="281940"/>
              </a:xfrm>
              <a:prstGeom prst="rect"/>
            </p:spPr>
          </p:pic>
        </mc:Fallback>
      </mc:AlternateContent>
      <p:sp>
        <p:nvSpPr>
          <p:cNvPr id="7" name="文本框 6"/>
          <p:cNvSpPr txBox="1"/>
          <p:nvPr/>
        </p:nvSpPr>
        <p:spPr>
          <a:xfrm>
            <a:off x="3592830" y="6154420"/>
            <a:ext cx="3692525" cy="645160"/>
          </a:xfrm>
          <a:prstGeom prst="rect">
            <a:avLst/>
          </a:prstGeom>
          <a:noFill/>
        </p:spPr>
        <p:txBody>
          <a:bodyPr wrap="square" rtlCol="0">
            <a:spAutoFit/>
          </a:bodyPr>
          <a:p>
            <a:r>
              <a:rPr lang="zh-CN" altLang="en-US">
                <a:solidFill>
                  <a:schemeClr val="accent6"/>
                </a:solidFill>
              </a:rPr>
              <a:t>叶子节点上存储的是</a:t>
            </a:r>
            <a:r>
              <a:rPr lang="zh-CN" altLang="en-US" b="1">
                <a:solidFill>
                  <a:schemeClr val="accent6"/>
                </a:solidFill>
              </a:rPr>
              <a:t>主键信息</a:t>
            </a:r>
            <a:r>
              <a:rPr lang="zh-CN" altLang="en-US">
                <a:solidFill>
                  <a:schemeClr val="accent6"/>
                </a:solidFill>
              </a:rPr>
              <a:t>，并</a:t>
            </a:r>
            <a:r>
              <a:rPr lang="zh-CN" altLang="en-US" b="1">
                <a:solidFill>
                  <a:schemeClr val="accent6"/>
                </a:solidFill>
              </a:rPr>
              <a:t>不是真正的数据</a:t>
            </a:r>
            <a:endParaRPr lang="zh-CN" altLang="en-US" b="1">
              <a:solidFill>
                <a:schemeClr val="accent6"/>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8891" y="3215961"/>
            <a:ext cx="8691824" cy="2306955"/>
          </a:xfrm>
          <a:prstGeom prst="rect">
            <a:avLst/>
          </a:prstGeom>
          <a:noFill/>
        </p:spPr>
        <p:txBody>
          <a:bodyPr wrap="square" rtlCol="0">
            <a:spAutoFit/>
          </a:bodyPr>
          <a:lstStyle/>
          <a:p>
            <a:r>
              <a:rPr lang="zh-CN" altLang="en-US" dirty="0"/>
              <a:t>思考下面</a:t>
            </a:r>
            <a:r>
              <a:rPr lang="en-US" altLang="zh-CN" dirty="0"/>
              <a:t>SQL</a:t>
            </a:r>
            <a:r>
              <a:rPr lang="zh-CN" altLang="en-US" dirty="0"/>
              <a:t>语句的执行过程：</a:t>
            </a:r>
            <a:endParaRPr lang="en-US" altLang="zh-CN" dirty="0"/>
          </a:p>
          <a:p>
            <a:endParaRPr lang="en-US" altLang="zh-CN" dirty="0"/>
          </a:p>
          <a:p>
            <a:pPr marL="342900" indent="-342900">
              <a:buAutoNum type="arabicParenR"/>
            </a:pPr>
            <a:r>
              <a:rPr lang="en-US" altLang="zh-CN" dirty="0"/>
              <a:t>select  id from citizen where id =1;</a:t>
            </a:r>
            <a:r>
              <a:rPr lang="en-US" altLang="zh-CN" dirty="0">
                <a:sym typeface="+mn-ea"/>
              </a:rPr>
              <a:t>//</a:t>
            </a:r>
            <a:r>
              <a:rPr lang="zh-CN" altLang="en-US" dirty="0">
                <a:solidFill>
                  <a:srgbClr val="FF0000"/>
                </a:solidFill>
                <a:sym typeface="+mn-ea"/>
              </a:rPr>
              <a:t>没有回表</a:t>
            </a:r>
            <a:endParaRPr lang="en-US" altLang="zh-CN" dirty="0">
              <a:solidFill>
                <a:srgbClr val="FF0000"/>
              </a:solidFill>
            </a:endParaRPr>
          </a:p>
          <a:p>
            <a:pPr marL="342900" indent="-342900">
              <a:buAutoNum type="arabicParenR"/>
            </a:pPr>
            <a:r>
              <a:rPr lang="en-US" altLang="zh-CN" dirty="0"/>
              <a:t>select </a:t>
            </a:r>
            <a:r>
              <a:rPr lang="en-US" altLang="zh-CN" dirty="0">
                <a:solidFill>
                  <a:srgbClr val="FF0000"/>
                </a:solidFill>
              </a:rPr>
              <a:t> id</a:t>
            </a:r>
            <a:r>
              <a:rPr lang="zh-CN" altLang="en-US" dirty="0">
                <a:solidFill>
                  <a:srgbClr val="FF0000"/>
                </a:solidFill>
              </a:rPr>
              <a:t>，</a:t>
            </a:r>
            <a:r>
              <a:rPr lang="en-US" altLang="zh-CN" dirty="0" err="1">
                <a:solidFill>
                  <a:srgbClr val="FF0000"/>
                </a:solidFill>
              </a:rPr>
              <a:t>id_card</a:t>
            </a:r>
            <a:r>
              <a:rPr lang="en-US" altLang="zh-CN" dirty="0">
                <a:solidFill>
                  <a:srgbClr val="FF0000"/>
                </a:solidFill>
              </a:rPr>
              <a:t> </a:t>
            </a:r>
            <a:r>
              <a:rPr lang="en-US" altLang="zh-CN" dirty="0"/>
              <a:t>from citizen where </a:t>
            </a:r>
            <a:r>
              <a:rPr lang="en-US" altLang="zh-CN" dirty="0" err="1">
                <a:solidFill>
                  <a:srgbClr val="FF0000"/>
                </a:solidFill>
              </a:rPr>
              <a:t>id_card</a:t>
            </a:r>
            <a:r>
              <a:rPr lang="en-US" altLang="zh-CN" dirty="0"/>
              <a:t> = ‘420100xxx’; //</a:t>
            </a:r>
            <a:r>
              <a:rPr lang="zh-CN" altLang="en-US" dirty="0"/>
              <a:t>没有回表</a:t>
            </a:r>
            <a:endParaRPr lang="en-US" altLang="zh-CN" dirty="0"/>
          </a:p>
          <a:p>
            <a:pPr marL="342900" indent="-342900">
              <a:buAutoNum type="arabicParenR"/>
            </a:pPr>
            <a:r>
              <a:rPr lang="en-US" altLang="zh-CN" dirty="0"/>
              <a:t>select name from citizen where id = 1;</a:t>
            </a:r>
            <a:r>
              <a:rPr lang="en-US" altLang="zh-CN" dirty="0">
                <a:sym typeface="+mn-ea"/>
              </a:rPr>
              <a:t>//</a:t>
            </a:r>
            <a:r>
              <a:rPr lang="zh-CN" altLang="en-US" dirty="0">
                <a:solidFill>
                  <a:srgbClr val="FF0000"/>
                </a:solidFill>
                <a:sym typeface="+mn-ea"/>
              </a:rPr>
              <a:t>没有回表</a:t>
            </a:r>
            <a:endParaRPr lang="en-US" altLang="zh-CN" dirty="0">
              <a:solidFill>
                <a:srgbClr val="FF0000"/>
              </a:solidFill>
            </a:endParaRPr>
          </a:p>
          <a:p>
            <a:pPr marL="342900" indent="-342900">
              <a:buAutoNum type="arabicParenR"/>
            </a:pPr>
            <a:r>
              <a:rPr lang="en-US" altLang="zh-CN" dirty="0"/>
              <a:t>select name from citizen where </a:t>
            </a:r>
            <a:r>
              <a:rPr lang="en-US" altLang="zh-CN" dirty="0" err="1"/>
              <a:t>id_card</a:t>
            </a:r>
            <a:r>
              <a:rPr lang="en-US" altLang="zh-CN" dirty="0"/>
              <a:t> = ‘420100xxx’;</a:t>
            </a:r>
            <a:r>
              <a:rPr lang="en-US" altLang="zh-CN" dirty="0">
                <a:sym typeface="+mn-ea"/>
              </a:rPr>
              <a:t>//</a:t>
            </a:r>
            <a:r>
              <a:rPr lang="zh-CN" altLang="en-US" dirty="0">
                <a:sym typeface="+mn-ea"/>
              </a:rPr>
              <a:t>存在</a:t>
            </a:r>
            <a:r>
              <a:rPr lang="zh-CN" altLang="en-US" dirty="0">
                <a:solidFill>
                  <a:srgbClr val="FF0000"/>
                </a:solidFill>
                <a:sym typeface="+mn-ea"/>
              </a:rPr>
              <a:t>回表</a:t>
            </a:r>
            <a:r>
              <a:rPr lang="zh-CN" altLang="en-US" dirty="0">
                <a:sym typeface="+mn-ea"/>
              </a:rPr>
              <a:t>的情况</a:t>
            </a:r>
            <a:endParaRPr lang="zh-CN" altLang="en-US" dirty="0"/>
          </a:p>
          <a:p>
            <a:pPr marL="342900" indent="-342900">
              <a:buAutoNum type="arabicParenR"/>
            </a:pPr>
            <a:r>
              <a:rPr lang="en-US" altLang="zh-CN" dirty="0"/>
              <a:t>select  * from citizen where id = 1;//</a:t>
            </a:r>
            <a:r>
              <a:rPr lang="zh-CN" altLang="en-US" dirty="0">
                <a:solidFill>
                  <a:srgbClr val="FF0000"/>
                </a:solidFill>
              </a:rPr>
              <a:t>没有回表</a:t>
            </a:r>
            <a:endParaRPr lang="en-US" altLang="zh-CN" dirty="0">
              <a:solidFill>
                <a:srgbClr val="FF0000"/>
              </a:solidFill>
            </a:endParaRPr>
          </a:p>
          <a:p>
            <a:pPr marL="342900" indent="-342900">
              <a:buAutoNum type="arabicParenR"/>
            </a:pPr>
            <a:r>
              <a:rPr lang="en-US" altLang="zh-CN" dirty="0"/>
              <a:t>select  </a:t>
            </a:r>
            <a:r>
              <a:rPr lang="en-US" altLang="zh-CN" dirty="0">
                <a:solidFill>
                  <a:srgbClr val="FF0000"/>
                </a:solidFill>
              </a:rPr>
              <a:t>*</a:t>
            </a:r>
            <a:r>
              <a:rPr lang="en-US" altLang="zh-CN" dirty="0"/>
              <a:t> from citizen where </a:t>
            </a:r>
            <a:r>
              <a:rPr lang="en-US" altLang="zh-CN" dirty="0" err="1"/>
              <a:t>id_card</a:t>
            </a:r>
            <a:r>
              <a:rPr lang="en-US" altLang="zh-CN" dirty="0"/>
              <a:t> = ‘420100xxx’; //</a:t>
            </a:r>
            <a:r>
              <a:rPr lang="zh-CN" altLang="en-US" dirty="0"/>
              <a:t>存在</a:t>
            </a:r>
            <a:r>
              <a:rPr lang="zh-CN" altLang="en-US" dirty="0">
                <a:solidFill>
                  <a:srgbClr val="FF0000"/>
                </a:solidFill>
              </a:rPr>
              <a:t>回表</a:t>
            </a:r>
            <a:r>
              <a:rPr lang="zh-CN" altLang="en-US" dirty="0"/>
              <a:t>的情况</a:t>
            </a:r>
            <a:endParaRPr lang="zh-CN" altLang="en-US" dirty="0"/>
          </a:p>
        </p:txBody>
      </p:sp>
      <p:sp>
        <p:nvSpPr>
          <p:cNvPr id="6" name="文本框 5"/>
          <p:cNvSpPr txBox="1"/>
          <p:nvPr/>
        </p:nvSpPr>
        <p:spPr>
          <a:xfrm>
            <a:off x="2499265" y="862324"/>
            <a:ext cx="8149213" cy="1753235"/>
          </a:xfrm>
          <a:prstGeom prst="rect">
            <a:avLst/>
          </a:prstGeom>
          <a:noFill/>
        </p:spPr>
        <p:txBody>
          <a:bodyPr wrap="square" rtlCol="0">
            <a:spAutoFit/>
          </a:bodyPr>
          <a:lstStyle/>
          <a:p>
            <a:r>
              <a:rPr lang="zh-CN" altLang="en-US" dirty="0"/>
              <a:t>当通过</a:t>
            </a:r>
            <a:r>
              <a:rPr lang="zh-CN" altLang="en-US" dirty="0">
                <a:solidFill>
                  <a:srgbClr val="FF0000"/>
                </a:solidFill>
              </a:rPr>
              <a:t>辅助索引</a:t>
            </a:r>
            <a:r>
              <a:rPr lang="zh-CN" altLang="en-US" dirty="0"/>
              <a:t>来寻找数据的时候，</a:t>
            </a:r>
            <a:r>
              <a:rPr lang="en-US" altLang="zh-CN" dirty="0" err="1"/>
              <a:t>InnoDB</a:t>
            </a:r>
            <a:r>
              <a:rPr lang="zh-CN" altLang="en-US" dirty="0"/>
              <a:t>会遍历辅助索引，并通过辅助索引的</a:t>
            </a:r>
            <a:r>
              <a:rPr lang="zh-CN" altLang="en-US" dirty="0">
                <a:solidFill>
                  <a:srgbClr val="FF0000"/>
                </a:solidFill>
              </a:rPr>
              <a:t>叶子节点</a:t>
            </a:r>
            <a:r>
              <a:rPr lang="zh-CN" altLang="en-US" dirty="0"/>
              <a:t>，</a:t>
            </a:r>
            <a:r>
              <a:rPr lang="zh-CN" altLang="en-US" dirty="0">
                <a:solidFill>
                  <a:srgbClr val="FF0000"/>
                </a:solidFill>
              </a:rPr>
              <a:t>获取主键</a:t>
            </a:r>
            <a:r>
              <a:rPr lang="zh-CN" altLang="en-US" dirty="0"/>
              <a:t>。然后再通过</a:t>
            </a:r>
            <a:r>
              <a:rPr lang="zh-CN" altLang="en-US" dirty="0">
                <a:solidFill>
                  <a:srgbClr val="FF0000"/>
                </a:solidFill>
              </a:rPr>
              <a:t>聚集索引来找到一个完整的行记录</a:t>
            </a:r>
            <a:r>
              <a:rPr lang="zh-CN" altLang="en-US" dirty="0"/>
              <a:t>。这个过程我们称之为</a:t>
            </a:r>
            <a:r>
              <a:rPr lang="zh-CN" altLang="en-US" b="1" dirty="0">
                <a:solidFill>
                  <a:srgbClr val="FF0000"/>
                </a:solidFill>
              </a:rPr>
              <a:t>回表</a:t>
            </a:r>
            <a:r>
              <a:rPr lang="zh-CN" altLang="en-US" dirty="0"/>
              <a:t>。</a:t>
            </a:r>
            <a:endParaRPr lang="en-US" altLang="zh-CN" dirty="0"/>
          </a:p>
          <a:p>
            <a:endParaRPr lang="en-US" altLang="zh-CN" dirty="0"/>
          </a:p>
          <a:p>
            <a:r>
              <a:rPr lang="zh-CN" altLang="en-US" dirty="0"/>
              <a:t>如果一个辅助索引的高度为</a:t>
            </a:r>
            <a:r>
              <a:rPr lang="en-US" altLang="zh-CN" dirty="0"/>
              <a:t>3</a:t>
            </a:r>
            <a:r>
              <a:rPr lang="zh-CN" altLang="en-US" dirty="0"/>
              <a:t>，聚集索引的高度为</a:t>
            </a:r>
            <a:r>
              <a:rPr lang="en-US" altLang="zh-CN" dirty="0"/>
              <a:t>3</a:t>
            </a:r>
            <a:r>
              <a:rPr lang="zh-CN" altLang="en-US" dirty="0"/>
              <a:t>。那么我们需要</a:t>
            </a:r>
            <a:r>
              <a:rPr lang="en-US" altLang="zh-CN" dirty="0">
                <a:solidFill>
                  <a:srgbClr val="FF0000"/>
                </a:solidFill>
              </a:rPr>
              <a:t>6</a:t>
            </a:r>
            <a:r>
              <a:rPr lang="zh-CN" altLang="en-US" dirty="0">
                <a:solidFill>
                  <a:srgbClr val="FF0000"/>
                </a:solidFill>
              </a:rPr>
              <a:t>次</a:t>
            </a:r>
            <a:r>
              <a:rPr lang="en-US" altLang="zh-CN" dirty="0">
                <a:solidFill>
                  <a:srgbClr val="FF0000"/>
                </a:solidFill>
              </a:rPr>
              <a:t>IO</a:t>
            </a:r>
            <a:r>
              <a:rPr lang="zh-CN" altLang="en-US" dirty="0"/>
              <a:t>操作，才可以访问最终的数据。</a:t>
            </a:r>
            <a:endParaRPr lang="en-US" altLang="zh-CN" dirty="0"/>
          </a:p>
        </p:txBody>
      </p:sp>
      <p:sp>
        <p:nvSpPr>
          <p:cNvPr id="9" name="文本框 8"/>
          <p:cNvSpPr txBox="1"/>
          <p:nvPr/>
        </p:nvSpPr>
        <p:spPr>
          <a:xfrm>
            <a:off x="4999261" y="5990360"/>
            <a:ext cx="4732773" cy="368300"/>
          </a:xfrm>
          <a:prstGeom prst="rect">
            <a:avLst/>
          </a:prstGeom>
          <a:noFill/>
        </p:spPr>
        <p:txBody>
          <a:bodyPr wrap="square" rtlCol="0">
            <a:spAutoFit/>
          </a:bodyPr>
          <a:lstStyle/>
          <a:p>
            <a:r>
              <a:rPr lang="zh-CN" altLang="en-US" dirty="0">
                <a:solidFill>
                  <a:srgbClr val="C00000"/>
                </a:solidFill>
              </a:rPr>
              <a:t>应该尽量避免回表！</a:t>
            </a:r>
            <a:endParaRPr lang="zh-CN" altLang="en-US" dirty="0">
              <a:solidFill>
                <a:srgbClr val="C00000"/>
              </a:solidFill>
            </a:endParaRPr>
          </a:p>
        </p:txBody>
      </p:sp>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回表</a:t>
            </a:r>
            <a:endParaRPr lang="zh-CN" altLang="en-US"/>
          </a:p>
        </p:txBody>
      </p:sp>
      <p:sp>
        <p:nvSpPr>
          <p:cNvPr id="2" name="文本框 1"/>
          <p:cNvSpPr txBox="1"/>
          <p:nvPr/>
        </p:nvSpPr>
        <p:spPr>
          <a:xfrm>
            <a:off x="7752080" y="3181985"/>
            <a:ext cx="3646170" cy="645160"/>
          </a:xfrm>
          <a:prstGeom prst="rect">
            <a:avLst/>
          </a:prstGeom>
          <a:noFill/>
        </p:spPr>
        <p:txBody>
          <a:bodyPr wrap="square" rtlCol="0">
            <a:spAutoFit/>
          </a:bodyPr>
          <a:p>
            <a:r>
              <a:rPr lang="en-US" altLang="zh-CN"/>
              <a:t>id</a:t>
            </a:r>
            <a:r>
              <a:rPr lang="zh-CN" altLang="en-US"/>
              <a:t>是主键</a:t>
            </a:r>
            <a:r>
              <a:rPr lang="en-US" altLang="zh-CN"/>
              <a:t>, </a:t>
            </a:r>
            <a:r>
              <a:rPr lang="zh-CN" altLang="en-US">
                <a:solidFill>
                  <a:srgbClr val="FF0000"/>
                </a:solidFill>
              </a:rPr>
              <a:t>聚簇索引</a:t>
            </a:r>
            <a:endParaRPr lang="zh-CN" altLang="en-US">
              <a:solidFill>
                <a:srgbClr val="FF0000"/>
              </a:solidFill>
            </a:endParaRPr>
          </a:p>
          <a:p>
            <a:r>
              <a:rPr lang="en-US" altLang="zh-CN"/>
              <a:t>id_card</a:t>
            </a:r>
            <a:r>
              <a:rPr lang="zh-CN" altLang="en-US"/>
              <a:t>是</a:t>
            </a:r>
            <a:r>
              <a:rPr lang="zh-CN" altLang="en-US">
                <a:solidFill>
                  <a:srgbClr val="FF0000"/>
                </a:solidFill>
              </a:rPr>
              <a:t>辅助索引</a:t>
            </a:r>
            <a:endParaRPr lang="zh-CN" altLang="en-US">
              <a:solidFill>
                <a:srgbClr val="FF0000"/>
              </a:solidFill>
            </a:endParaRPr>
          </a:p>
        </p:txBody>
      </p:sp>
      <p:sp>
        <p:nvSpPr>
          <p:cNvPr id="4" name="文本框 3"/>
          <p:cNvSpPr txBox="1"/>
          <p:nvPr/>
        </p:nvSpPr>
        <p:spPr>
          <a:xfrm>
            <a:off x="438150" y="5804535"/>
            <a:ext cx="3790950" cy="645160"/>
          </a:xfrm>
          <a:prstGeom prst="rect">
            <a:avLst/>
          </a:prstGeom>
          <a:noFill/>
        </p:spPr>
        <p:txBody>
          <a:bodyPr wrap="square" rtlCol="0">
            <a:spAutoFit/>
          </a:bodyPr>
          <a:p>
            <a:r>
              <a:rPr lang="zh-CN" altLang="en-US"/>
              <a:t>在查询语句中，尽量不要轻易使用</a:t>
            </a:r>
            <a:r>
              <a:rPr lang="en-US" altLang="zh-CN">
                <a:solidFill>
                  <a:srgbClr val="FF0000"/>
                </a:solidFill>
              </a:rPr>
              <a:t>select * , </a:t>
            </a:r>
            <a:r>
              <a:rPr lang="zh-CN" altLang="en-US">
                <a:solidFill>
                  <a:srgbClr val="FF0000"/>
                </a:solidFill>
              </a:rPr>
              <a:t>这对查询性能是有影响的</a:t>
            </a:r>
            <a:endParaRPr lang="zh-CN" altLang="en-US">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82496" y="1643448"/>
            <a:ext cx="8513805" cy="645160"/>
          </a:xfrm>
          <a:prstGeom prst="rect">
            <a:avLst/>
          </a:prstGeom>
          <a:noFill/>
        </p:spPr>
        <p:txBody>
          <a:bodyPr wrap="square" rtlCol="0">
            <a:spAutoFit/>
          </a:bodyPr>
          <a:lstStyle/>
          <a:p>
            <a:r>
              <a:rPr lang="en-US" altLang="zh-CN" dirty="0" err="1"/>
              <a:t>InnoDB</a:t>
            </a:r>
            <a:r>
              <a:rPr lang="en-US" altLang="zh-CN" dirty="0"/>
              <a:t> </a:t>
            </a:r>
            <a:r>
              <a:rPr lang="zh-CN" altLang="en-US" dirty="0"/>
              <a:t>存储引擎支持</a:t>
            </a:r>
            <a:r>
              <a:rPr lang="zh-CN" altLang="en-US" dirty="0">
                <a:solidFill>
                  <a:srgbClr val="FF0000"/>
                </a:solidFill>
              </a:rPr>
              <a:t>覆盖索引 </a:t>
            </a:r>
            <a:r>
              <a:rPr lang="en-US" altLang="zh-CN" dirty="0">
                <a:solidFill>
                  <a:srgbClr val="FF0000"/>
                </a:solidFill>
              </a:rPr>
              <a:t>(covering index)</a:t>
            </a:r>
            <a:r>
              <a:rPr lang="en-US" altLang="zh-CN" dirty="0"/>
              <a:t>, </a:t>
            </a:r>
            <a:r>
              <a:rPr lang="zh-CN" altLang="en-US" dirty="0"/>
              <a:t>即从辅助索引中就可以得到要查询的信息，而不需要</a:t>
            </a:r>
            <a:r>
              <a:rPr lang="zh-CN" altLang="en-US" dirty="0">
                <a:solidFill>
                  <a:srgbClr val="FF0000"/>
                </a:solidFill>
              </a:rPr>
              <a:t>回表</a:t>
            </a:r>
            <a:r>
              <a:rPr lang="zh-CN" altLang="en-US" dirty="0"/>
              <a:t>。</a:t>
            </a:r>
            <a:endParaRPr lang="zh-CN" altLang="en-US" dirty="0"/>
          </a:p>
        </p:txBody>
      </p:sp>
      <p:sp>
        <p:nvSpPr>
          <p:cNvPr id="4" name="文本框 3"/>
          <p:cNvSpPr txBox="1"/>
          <p:nvPr/>
        </p:nvSpPr>
        <p:spPr>
          <a:xfrm>
            <a:off x="1982496" y="2804984"/>
            <a:ext cx="8377881" cy="1476375"/>
          </a:xfrm>
          <a:prstGeom prst="rect">
            <a:avLst/>
          </a:prstGeom>
          <a:noFill/>
        </p:spPr>
        <p:txBody>
          <a:bodyPr wrap="square" rtlCol="0">
            <a:spAutoFit/>
          </a:bodyPr>
          <a:lstStyle/>
          <a:p>
            <a:r>
              <a:rPr lang="zh-CN" altLang="en-US" dirty="0"/>
              <a:t>使用覆盖索引的好处是，</a:t>
            </a:r>
            <a:r>
              <a:rPr lang="zh-CN" altLang="en-US" dirty="0">
                <a:solidFill>
                  <a:schemeClr val="accent6"/>
                </a:solidFill>
              </a:rPr>
              <a:t>覆盖索引不包含整行记录的信息</a:t>
            </a:r>
            <a:r>
              <a:rPr lang="zh-CN" altLang="en-US" dirty="0"/>
              <a:t>，故其大小一般情况下远</a:t>
            </a:r>
            <a:r>
              <a:rPr lang="zh-CN" altLang="en-US" dirty="0">
                <a:solidFill>
                  <a:schemeClr val="accent6"/>
                </a:solidFill>
              </a:rPr>
              <a:t>小于聚集索引</a:t>
            </a:r>
            <a:r>
              <a:rPr lang="zh-CN" altLang="en-US" dirty="0"/>
              <a:t>，因此可以减少大量的 </a:t>
            </a:r>
            <a:r>
              <a:rPr lang="en-US" altLang="zh-CN" dirty="0"/>
              <a:t>IO </a:t>
            </a:r>
            <a:r>
              <a:rPr lang="zh-CN" altLang="en-US" dirty="0"/>
              <a:t>操作。</a:t>
            </a:r>
            <a:endParaRPr lang="en-US" altLang="zh-CN" dirty="0"/>
          </a:p>
          <a:p>
            <a:endParaRPr lang="en-US" altLang="zh-CN" dirty="0"/>
          </a:p>
          <a:p>
            <a:endParaRPr lang="en-US" altLang="zh-CN" dirty="0"/>
          </a:p>
          <a:p>
            <a:r>
              <a:rPr lang="zh-CN" altLang="en-US" dirty="0"/>
              <a:t>对于辅助索引而言，其叶子节点包含主键信息。</a:t>
            </a:r>
            <a:endParaRPr lang="zh-CN" altLang="en-US" dirty="0"/>
          </a:p>
        </p:txBody>
      </p:sp>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latin typeface="+mj-ea"/>
                <a:sym typeface="+mn-ea"/>
              </a:rPr>
              <a:t>覆盖索引</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62557" y="1598795"/>
            <a:ext cx="8007178" cy="2584450"/>
          </a:xfrm>
          <a:prstGeom prst="rect">
            <a:avLst/>
          </a:prstGeom>
          <a:noFill/>
        </p:spPr>
        <p:txBody>
          <a:bodyPr wrap="square" rtlCol="0">
            <a:spAutoFit/>
          </a:bodyPr>
          <a:lstStyle/>
          <a:p>
            <a:r>
              <a:rPr lang="zh-CN" altLang="en-US" dirty="0"/>
              <a:t>思考：若主键为 </a:t>
            </a:r>
            <a:r>
              <a:rPr lang="en-US" altLang="zh-CN" dirty="0"/>
              <a:t>(id1, id2), </a:t>
            </a:r>
            <a:r>
              <a:rPr lang="zh-CN" altLang="en-US" dirty="0"/>
              <a:t>辅助索引为 </a:t>
            </a:r>
            <a:r>
              <a:rPr lang="en-US" altLang="zh-CN" dirty="0"/>
              <a:t>(a, b)</a:t>
            </a:r>
            <a:r>
              <a:rPr lang="zh-CN" altLang="en-US" dirty="0"/>
              <a:t>。</a:t>
            </a:r>
            <a:endParaRPr lang="en-US" altLang="zh-CN" dirty="0"/>
          </a:p>
          <a:p>
            <a:r>
              <a:rPr lang="zh-CN" altLang="en-US" dirty="0"/>
              <a:t>判断下面哪些 </a:t>
            </a:r>
            <a:r>
              <a:rPr lang="en-US" altLang="zh-CN" dirty="0"/>
              <a:t>SQL </a:t>
            </a:r>
            <a:r>
              <a:rPr lang="zh-CN" altLang="en-US" dirty="0"/>
              <a:t>语句需要</a:t>
            </a:r>
            <a:r>
              <a:rPr lang="zh-CN" altLang="en-US" dirty="0">
                <a:solidFill>
                  <a:srgbClr val="FF0000"/>
                </a:solidFill>
              </a:rPr>
              <a:t>回表</a:t>
            </a:r>
            <a:r>
              <a:rPr lang="zh-CN" altLang="en-US" dirty="0"/>
              <a:t>？</a:t>
            </a:r>
            <a:endParaRPr lang="en-US" altLang="zh-CN" dirty="0"/>
          </a:p>
          <a:p>
            <a:endParaRPr lang="en-US" altLang="zh-CN" dirty="0"/>
          </a:p>
          <a:p>
            <a:r>
              <a:rPr lang="en-US" altLang="zh-CN" dirty="0"/>
              <a:t>     1) select b from t where a = xxx;</a:t>
            </a:r>
            <a:endParaRPr lang="en-US" altLang="zh-CN" dirty="0"/>
          </a:p>
          <a:p>
            <a:r>
              <a:rPr lang="en-US" altLang="zh-CN" dirty="0"/>
              <a:t>     2) select a from t where b = xxx;</a:t>
            </a:r>
            <a:endParaRPr lang="en-US" altLang="zh-CN" dirty="0"/>
          </a:p>
          <a:p>
            <a:r>
              <a:rPr lang="en-US" altLang="zh-CN" dirty="0"/>
              <a:t>     3) select id2, b from t where a = xxx;</a:t>
            </a:r>
            <a:endParaRPr lang="en-US" altLang="zh-CN" dirty="0"/>
          </a:p>
          <a:p>
            <a:r>
              <a:rPr lang="en-US" altLang="zh-CN" dirty="0"/>
              <a:t>     4) select id1, a from t where b = xxx;</a:t>
            </a:r>
            <a:endParaRPr lang="en-US" altLang="zh-CN" dirty="0"/>
          </a:p>
          <a:p>
            <a:endParaRPr lang="en-US" altLang="zh-CN" dirty="0"/>
          </a:p>
          <a:p>
            <a:endParaRPr lang="en-US" altLang="zh-C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86235" y="3001672"/>
            <a:ext cx="1706880" cy="706755"/>
          </a:xfrm>
          <a:prstGeom prst="rect">
            <a:avLst/>
          </a:prstGeom>
        </p:spPr>
        <p:txBody>
          <a:bodyPr wrap="none">
            <a:spAutoFit/>
          </a:bodyPr>
          <a:lstStyle/>
          <a:p>
            <a:r>
              <a:rPr lang="zh-CN" sz="4000" dirty="0">
                <a:latin typeface="+mj-ea"/>
                <a:ea typeface="+mj-ea"/>
              </a:rPr>
              <a:t>慢查询</a:t>
            </a:r>
            <a:endParaRPr lang="zh-CN" sz="4000" dirty="0">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sym typeface="+mn-ea"/>
              </a:rPr>
              <a:t>数据目录</a:t>
            </a:r>
            <a:endParaRPr lang="zh-CN" altLang="en-US">
              <a:solidFill>
                <a:schemeClr val="tx1"/>
              </a:solidFill>
              <a:effectLst>
                <a:outerShdw blurRad="38100" dist="19050" dir="2700000" algn="tl" rotWithShape="0">
                  <a:schemeClr val="dk1">
                    <a:alpha val="40000"/>
                  </a:schemeClr>
                </a:outerShdw>
              </a:effectLst>
              <a:sym typeface="+mn-ea"/>
            </a:endParaRPr>
          </a:p>
        </p:txBody>
      </p:sp>
      <p:pic>
        <p:nvPicPr>
          <p:cNvPr id="3" name="图片 2"/>
          <p:cNvPicPr>
            <a:picLocks noChangeAspect="1"/>
          </p:cNvPicPr>
          <p:nvPr/>
        </p:nvPicPr>
        <p:blipFill>
          <a:blip r:embed="rId1"/>
          <a:stretch>
            <a:fillRect/>
          </a:stretch>
        </p:blipFill>
        <p:spPr>
          <a:xfrm>
            <a:off x="2876550" y="375920"/>
            <a:ext cx="8007350" cy="6334125"/>
          </a:xfrm>
          <a:prstGeom prst="rect">
            <a:avLst/>
          </a:prstGeom>
        </p:spPr>
      </p:pic>
      <p:sp>
        <p:nvSpPr>
          <p:cNvPr id="4" name="矩形 3"/>
          <p:cNvSpPr/>
          <p:nvPr/>
        </p:nvSpPr>
        <p:spPr>
          <a:xfrm>
            <a:off x="2806700" y="2338070"/>
            <a:ext cx="4753610" cy="2730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为什么查询速度很慢</a:t>
            </a:r>
            <a:endParaRPr lang="zh-CN" altLang="en-US" sz="2800" b="1" dirty="0">
              <a:latin typeface="+mj-ea"/>
              <a:ea typeface="+mj-ea"/>
            </a:endParaRPr>
          </a:p>
        </p:txBody>
      </p:sp>
      <p:sp>
        <p:nvSpPr>
          <p:cNvPr id="5" name="文本框 4"/>
          <p:cNvSpPr txBox="1"/>
          <p:nvPr/>
        </p:nvSpPr>
        <p:spPr>
          <a:xfrm>
            <a:off x="1444320" y="1135185"/>
            <a:ext cx="8756374" cy="5631180"/>
          </a:xfrm>
          <a:prstGeom prst="rect">
            <a:avLst/>
          </a:prstGeom>
          <a:noFill/>
        </p:spPr>
        <p:txBody>
          <a:bodyPr wrap="square" rtlCol="0">
            <a:spAutoFit/>
          </a:bodyPr>
          <a:lstStyle/>
          <a:p>
            <a:pPr marL="285750" indent="-285750">
              <a:buFont typeface="Wingdings" panose="05000000000000000000" charset="0"/>
              <a:buChar char="p"/>
            </a:pPr>
            <a:endParaRPr lang="zh-CN" altLang="en-US" b="1" dirty="0">
              <a:solidFill>
                <a:schemeClr val="accent1"/>
              </a:solidFill>
              <a:effectLst>
                <a:outerShdw blurRad="38100" dist="25400" dir="5400000" algn="ctr" rotWithShape="0">
                  <a:srgbClr val="6E747A">
                    <a:alpha val="43000"/>
                  </a:srgbClr>
                </a:outerShdw>
              </a:effectLst>
            </a:endParaRPr>
          </a:p>
          <a:p>
            <a:pPr marL="342900" indent="-342900">
              <a:buFont typeface="Wingdings" panose="05000000000000000000" charset="0"/>
              <a:buChar char="ü"/>
            </a:pPr>
            <a:r>
              <a:rPr lang="zh-CN" altLang="en-US" b="0" i="0" dirty="0">
                <a:solidFill>
                  <a:srgbClr val="000000"/>
                </a:solidFill>
                <a:effectLst/>
                <a:latin typeface="Helvetica Neue"/>
              </a:rPr>
              <a:t>查询的生命周期大致可以按照顺序来看：从客户端，到服务器，然后在服务器上进行解析，生成执行计划，执行，并返回结果给客户端。其中“执行”可以认为是整个生命周期中最重要的阶段，其中包括了大量为了检索数据到存储引擎的调用以及调用后的数据处理，包括排序、分组等。</a:t>
            </a: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b="1" dirty="0">
                <a:solidFill>
                  <a:schemeClr val="accent1"/>
                </a:solidFill>
                <a:effectLst>
                  <a:outerShdw blurRad="38100" dist="25400" dir="5400000" algn="ctr" rotWithShape="0">
                    <a:srgbClr val="6E747A">
                      <a:alpha val="43000"/>
                    </a:srgbClr>
                  </a:outerShdw>
                </a:effectLst>
              </a:rPr>
              <a:t>慢查询定义及作用</a:t>
            </a:r>
            <a:endParaRPr lang="en-US" altLang="zh-CN" b="1" dirty="0">
              <a:solidFill>
                <a:schemeClr val="accent1"/>
              </a:solidFill>
              <a:effectLst>
                <a:outerShdw blurRad="38100" dist="25400" dir="5400000" algn="ctr" rotWithShape="0">
                  <a:srgbClr val="6E747A">
                    <a:alpha val="43000"/>
                  </a:srgbClr>
                </a:outerShdw>
              </a:effectLst>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dirty="0">
                <a:solidFill>
                  <a:srgbClr val="FF0000"/>
                </a:solidFill>
                <a:sym typeface="+mn-ea"/>
              </a:rPr>
              <a:t>慢查询日志</a:t>
            </a:r>
            <a:r>
              <a:rPr lang="zh-CN" altLang="en-US" dirty="0">
                <a:sym typeface="+mn-ea"/>
              </a:rPr>
              <a:t>，顾名思义，就是记录了查询比较慢（</a:t>
            </a:r>
            <a:r>
              <a:rPr lang="zh-CN" altLang="en-US" dirty="0">
                <a:solidFill>
                  <a:srgbClr val="FF0000"/>
                </a:solidFill>
                <a:sym typeface="+mn-ea"/>
              </a:rPr>
              <a:t>执行时间长</a:t>
            </a:r>
            <a:r>
              <a:rPr lang="zh-CN" altLang="en-US" dirty="0">
                <a:sym typeface="+mn-ea"/>
              </a:rPr>
              <a:t>）的</a:t>
            </a:r>
            <a:r>
              <a:rPr lang="en-US" altLang="zh-CN" dirty="0">
                <a:sym typeface="+mn-ea"/>
              </a:rPr>
              <a:t>SQL</a:t>
            </a:r>
            <a:r>
              <a:rPr lang="zh-CN" altLang="en-US" dirty="0">
                <a:sym typeface="+mn-ea"/>
              </a:rPr>
              <a:t>的日志，是指mysql记录所有执行超过</a:t>
            </a:r>
            <a:r>
              <a:rPr lang="zh-CN" altLang="en-US" dirty="0">
                <a:solidFill>
                  <a:srgbClr val="FF0000"/>
                </a:solidFill>
                <a:sym typeface="+mn-ea"/>
              </a:rPr>
              <a:t>long_query_time</a:t>
            </a:r>
            <a:r>
              <a:rPr lang="zh-CN" altLang="en-US" dirty="0">
                <a:sym typeface="+mn-ea"/>
              </a:rPr>
              <a:t>参数设定的时间阈值的SQL语句的日志。</a:t>
            </a: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b="0" i="0" dirty="0">
                <a:solidFill>
                  <a:srgbClr val="000000"/>
                </a:solidFill>
                <a:effectLst/>
                <a:latin typeface="Helvetica Neue"/>
              </a:rPr>
              <a:t>开启慢查询日志，可以让</a:t>
            </a:r>
            <a:r>
              <a:rPr lang="en-US" altLang="zh-CN" b="0" i="0" dirty="0">
                <a:solidFill>
                  <a:srgbClr val="000000"/>
                </a:solidFill>
                <a:effectLst/>
                <a:latin typeface="Helvetica Neue"/>
              </a:rPr>
              <a:t>MySQL</a:t>
            </a:r>
            <a:r>
              <a:rPr lang="zh-CN" altLang="en-US" b="0" i="0" dirty="0">
                <a:solidFill>
                  <a:srgbClr val="000000"/>
                </a:solidFill>
                <a:effectLst/>
                <a:latin typeface="Helvetica Neue"/>
              </a:rPr>
              <a:t>记录下查询超过指定时间的语句，通过定位分析性能的瓶颈，才能更好的优化数据库系统的性能。</a:t>
            </a:r>
            <a:endParaRPr lang="en-US" altLang="zh-CN" dirty="0">
              <a:sym typeface="+mn-ea"/>
            </a:endParaRPr>
          </a:p>
          <a:p>
            <a:pPr marL="342900" indent="-342900">
              <a:buFont typeface="Wingdings" panose="05000000000000000000" charset="0"/>
              <a:buChar char="ü"/>
            </a:pPr>
            <a:endParaRPr lang="en-US" altLang="zh-CN" dirty="0">
              <a:sym typeface="+mn-ea"/>
            </a:endParaRPr>
          </a:p>
          <a:p>
            <a:pPr marL="342900" indent="-342900">
              <a:buFont typeface="Wingdings" panose="05000000000000000000" charset="0"/>
              <a:buChar char="ü"/>
            </a:pPr>
            <a:r>
              <a:rPr lang="zh-CN" altLang="en-US" dirty="0">
                <a:sym typeface="+mn-ea"/>
              </a:rPr>
              <a:t>该日志能为SQL语句的优化带来很好的帮助。默认情况下，慢查询日志是关闭的，要使用慢查询日志功能，首先要开启慢查询日志功能。如果不是调优需要，一般不建议启动这个参数，因为会带来一定性能上的影响。</a:t>
            </a:r>
            <a:endParaRPr lang="en-US" altLang="zh-CN" dirty="0">
              <a:sym typeface="+mn-ea"/>
            </a:endParaRPr>
          </a:p>
          <a:p>
            <a:pPr marL="342900" indent="-342900">
              <a:buFont typeface="Wingdings" panose="05000000000000000000" charset="0"/>
              <a:buChar char="ü"/>
            </a:pPr>
            <a:endParaRPr lang="zh-CN" altLang="en-US" dirty="0">
              <a:sym typeface="+mn-ea"/>
            </a:endParaRPr>
          </a:p>
          <a:p>
            <a:endParaRPr lang="en-US" altLang="zh-CN" b="1" dirty="0">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b="1"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启动慢查询</a:t>
            </a:r>
            <a:endParaRPr lang="zh-CN" altLang="en-US" sz="2800" b="1" dirty="0">
              <a:latin typeface="+mj-ea"/>
              <a:ea typeface="+mj-ea"/>
            </a:endParaRPr>
          </a:p>
        </p:txBody>
      </p:sp>
      <p:sp>
        <p:nvSpPr>
          <p:cNvPr id="5" name="文本框 4"/>
          <p:cNvSpPr txBox="1"/>
          <p:nvPr/>
        </p:nvSpPr>
        <p:spPr>
          <a:xfrm>
            <a:off x="1462710" y="1235860"/>
            <a:ext cx="8756374" cy="4107815"/>
          </a:xfrm>
          <a:prstGeom prst="rect">
            <a:avLst/>
          </a:prstGeom>
          <a:noFill/>
        </p:spPr>
        <p:txBody>
          <a:bodyPr wrap="square" rtlCol="0">
            <a:spAutoFit/>
          </a:bodyPr>
          <a:lstStyle/>
          <a:p>
            <a:pPr marL="285750" indent="-285750">
              <a:buFont typeface="Wingdings" panose="05000000000000000000" charset="0"/>
              <a:buChar char="p"/>
            </a:pPr>
            <a:r>
              <a:rPr lang="zh-CN" altLang="en-US" b="1" dirty="0">
                <a:solidFill>
                  <a:schemeClr val="accent1"/>
                </a:solidFill>
                <a:effectLst>
                  <a:outerShdw blurRad="38100" dist="25400" dir="5400000" algn="ctr" rotWithShape="0">
                    <a:srgbClr val="6E747A">
                      <a:alpha val="43000"/>
                    </a:srgbClr>
                  </a:outerShdw>
                </a:effectLst>
              </a:rPr>
              <a:t>常用命令</a:t>
            </a:r>
            <a:endParaRPr lang="en-US" altLang="zh-CN" b="1" dirty="0">
              <a:solidFill>
                <a:schemeClr val="accent1"/>
              </a:solidFill>
              <a:effectLst>
                <a:outerShdw blurRad="38100" dist="25400" dir="5400000" algn="ctr" rotWithShape="0">
                  <a:srgbClr val="6E747A">
                    <a:alpha val="43000"/>
                  </a:srgbClr>
                </a:outerShdw>
              </a:effectLst>
            </a:endParaRPr>
          </a:p>
          <a:p>
            <a:pPr>
              <a:lnSpc>
                <a:spcPct val="150000"/>
              </a:lnSpc>
            </a:pPr>
            <a:r>
              <a:rPr lang="en-US" altLang="zh-CN" dirty="0"/>
              <a:t>Show variables like “%</a:t>
            </a:r>
            <a:r>
              <a:rPr lang="en-US" altLang="zh-CN" dirty="0" err="1"/>
              <a:t>slow_query_log</a:t>
            </a:r>
            <a:r>
              <a:rPr lang="en-US" altLang="zh-CN" dirty="0"/>
              <a:t>”;</a:t>
            </a:r>
            <a:endParaRPr lang="en-US" altLang="zh-CN" dirty="0"/>
          </a:p>
          <a:p>
            <a:pPr>
              <a:lnSpc>
                <a:spcPct val="150000"/>
              </a:lnSpc>
            </a:pPr>
            <a:r>
              <a:rPr lang="en-US" altLang="zh-CN" dirty="0"/>
              <a:t>Set global </a:t>
            </a:r>
            <a:r>
              <a:rPr lang="en-US" altLang="zh-CN" dirty="0" err="1"/>
              <a:t>slow_query_log</a:t>
            </a:r>
            <a:r>
              <a:rPr lang="en-US" altLang="zh-CN" dirty="0"/>
              <a:t>=1;  #</a:t>
            </a:r>
            <a:r>
              <a:rPr lang="zh-CN" altLang="en-US" dirty="0"/>
              <a:t>只是临时生效，如果要永久生效，必须修改配置文件</a:t>
            </a:r>
            <a:endParaRPr lang="en-US" altLang="zh-CN" dirty="0"/>
          </a:p>
          <a:p>
            <a:pPr>
              <a:lnSpc>
                <a:spcPct val="150000"/>
              </a:lnSpc>
            </a:pPr>
            <a:r>
              <a:rPr lang="en-US" altLang="zh-CN" dirty="0"/>
              <a:t>show variables like "%</a:t>
            </a:r>
            <a:r>
              <a:rPr lang="en-US" altLang="zh-CN" dirty="0" err="1"/>
              <a:t>long_query</a:t>
            </a:r>
            <a:r>
              <a:rPr lang="en-US" altLang="zh-CN" dirty="0"/>
              <a:t>%";  </a:t>
            </a:r>
            <a:endParaRPr lang="en-US" altLang="zh-CN" dirty="0"/>
          </a:p>
          <a:p>
            <a:pPr>
              <a:lnSpc>
                <a:spcPct val="150000"/>
              </a:lnSpc>
            </a:pPr>
            <a:r>
              <a:rPr lang="en-US" altLang="zh-CN" dirty="0"/>
              <a:t>Set global </a:t>
            </a:r>
            <a:r>
              <a:rPr lang="en-US" altLang="zh-CN" dirty="0" err="1"/>
              <a:t>long_query_time</a:t>
            </a:r>
            <a:r>
              <a:rPr lang="en-US" altLang="zh-CN" dirty="0"/>
              <a:t>=0.1;  #</a:t>
            </a:r>
            <a:r>
              <a:rPr lang="zh-CN" altLang="en-US" dirty="0"/>
              <a:t>为什么修改之后看不到变化？ </a:t>
            </a:r>
            <a:endParaRPr lang="en-US" altLang="zh-CN" dirty="0"/>
          </a:p>
          <a:p>
            <a:pPr>
              <a:lnSpc>
                <a:spcPct val="150000"/>
              </a:lnSpc>
            </a:pPr>
            <a:r>
              <a:rPr lang="zh-CN" altLang="en-US" dirty="0"/>
              <a:t>需要重新连接或者</a:t>
            </a:r>
            <a:r>
              <a:rPr lang="en-US" altLang="zh-CN" dirty="0"/>
              <a:t>show global variables like ‘</a:t>
            </a:r>
            <a:r>
              <a:rPr lang="en-US" altLang="zh-CN" dirty="0" err="1"/>
              <a:t>long_query</a:t>
            </a:r>
            <a:r>
              <a:rPr lang="en-US" altLang="zh-CN" dirty="0"/>
              <a:t>%’</a:t>
            </a:r>
            <a:endParaRPr lang="en-US" altLang="zh-CN" dirty="0"/>
          </a:p>
          <a:p>
            <a:pPr indent="0">
              <a:lnSpc>
                <a:spcPct val="150000"/>
              </a:lnSpc>
              <a:buFont typeface="Wingdings" panose="05000000000000000000" charset="0"/>
              <a:buNone/>
            </a:pPr>
            <a:r>
              <a:rPr lang="zh-CN" altLang="en-US" dirty="0"/>
              <a:t>可以</a:t>
            </a:r>
            <a:r>
              <a:rPr lang="en-US" altLang="zh-CN" dirty="0"/>
              <a:t>select sleep(1);</a:t>
            </a:r>
            <a:endParaRPr lang="en-US" altLang="zh-CN" dirty="0"/>
          </a:p>
          <a:p>
            <a:pPr indent="0">
              <a:lnSpc>
                <a:spcPct val="150000"/>
              </a:lnSpc>
              <a:buFont typeface="Wingdings" panose="05000000000000000000" charset="0"/>
              <a:buNone/>
            </a:pPr>
            <a:r>
              <a:rPr lang="en-US" altLang="zh-CN" dirty="0"/>
              <a:t>Show global status like ‘%</a:t>
            </a:r>
            <a:r>
              <a:rPr lang="en-US" altLang="zh-CN" dirty="0" err="1"/>
              <a:t>slow_queries</a:t>
            </a:r>
            <a:r>
              <a:rPr lang="en-US" altLang="zh-CN" dirty="0"/>
              <a:t>’;  #</a:t>
            </a:r>
            <a:r>
              <a:rPr lang="zh-CN" altLang="en-US" dirty="0"/>
              <a:t>查看慢查询</a:t>
            </a:r>
            <a:r>
              <a:rPr lang="en-US" altLang="zh-CN" dirty="0"/>
              <a:t>SQL</a:t>
            </a:r>
            <a:r>
              <a:rPr lang="zh-CN" altLang="en-US" dirty="0"/>
              <a:t>记录数</a:t>
            </a:r>
            <a:endParaRPr lang="en-US" altLang="zh-CN" dirty="0"/>
          </a:p>
          <a:p>
            <a:pPr indent="0">
              <a:lnSpc>
                <a:spcPct val="150000"/>
              </a:lnSpc>
              <a:buFont typeface="Wingdings" panose="05000000000000000000" charset="0"/>
              <a:buNone/>
            </a:pPr>
            <a:endParaRPr lang="en-US" altLang="zh-CN" dirty="0"/>
          </a:p>
          <a:p>
            <a:pPr indent="0">
              <a:lnSpc>
                <a:spcPct val="150000"/>
              </a:lnSpc>
              <a:buFont typeface="Wingdings" panose="05000000000000000000" charset="0"/>
              <a:buNone/>
            </a:pPr>
            <a:endParaRPr lang="zh-CN" altLang="en-US" dirty="0"/>
          </a:p>
        </p:txBody>
      </p:sp>
      <p:pic>
        <p:nvPicPr>
          <p:cNvPr id="3" name="图片 2"/>
          <p:cNvPicPr>
            <a:picLocks noChangeAspect="1"/>
          </p:cNvPicPr>
          <p:nvPr/>
        </p:nvPicPr>
        <p:blipFill>
          <a:blip r:embed="rId1"/>
          <a:stretch>
            <a:fillRect/>
          </a:stretch>
        </p:blipFill>
        <p:spPr>
          <a:xfrm>
            <a:off x="1462405" y="4790440"/>
            <a:ext cx="5546725" cy="17081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7592" y="397565"/>
            <a:ext cx="5059018" cy="521970"/>
          </a:xfrm>
          <a:prstGeom prst="rect">
            <a:avLst/>
          </a:prstGeom>
          <a:noFill/>
        </p:spPr>
        <p:txBody>
          <a:bodyPr wrap="square" rtlCol="0">
            <a:spAutoFit/>
          </a:bodyPr>
          <a:lstStyle/>
          <a:p>
            <a:r>
              <a:rPr lang="zh-CN" altLang="en-US" sz="2800" b="1" dirty="0">
                <a:latin typeface="+mj-ea"/>
                <a:ea typeface="+mj-ea"/>
              </a:rPr>
              <a:t>启动慢查询</a:t>
            </a:r>
            <a:endParaRPr lang="zh-CN" altLang="en-US" sz="2800" b="1" dirty="0">
              <a:latin typeface="+mj-ea"/>
              <a:ea typeface="+mj-ea"/>
            </a:endParaRPr>
          </a:p>
        </p:txBody>
      </p:sp>
      <p:sp>
        <p:nvSpPr>
          <p:cNvPr id="5" name="文本框 4"/>
          <p:cNvSpPr txBox="1"/>
          <p:nvPr/>
        </p:nvSpPr>
        <p:spPr>
          <a:xfrm>
            <a:off x="1462710" y="1235860"/>
            <a:ext cx="8756374" cy="3415030"/>
          </a:xfrm>
          <a:prstGeom prst="rect">
            <a:avLst/>
          </a:prstGeom>
          <a:noFill/>
        </p:spPr>
        <p:txBody>
          <a:bodyPr wrap="square" rtlCol="0">
            <a:spAutoFit/>
          </a:bodyPr>
          <a:lstStyle/>
          <a:p>
            <a:pPr marL="285750" indent="-285750">
              <a:buFont typeface="Wingdings" panose="05000000000000000000" charset="0"/>
              <a:buChar char="p"/>
            </a:pPr>
            <a:r>
              <a:rPr lang="zh-CN" altLang="en-US" b="1" dirty="0">
                <a:solidFill>
                  <a:schemeClr val="accent1"/>
                </a:solidFill>
                <a:effectLst>
                  <a:outerShdw blurRad="38100" dist="25400" dir="5400000" algn="ctr" rotWithShape="0">
                    <a:srgbClr val="6E747A">
                      <a:alpha val="43000"/>
                    </a:srgbClr>
                  </a:outerShdw>
                </a:effectLst>
              </a:rPr>
              <a:t>常用配置</a:t>
            </a:r>
            <a:endParaRPr lang="zh-CN" altLang="en-US" b="1" dirty="0">
              <a:solidFill>
                <a:schemeClr val="accent1"/>
              </a:solidFill>
              <a:effectLst>
                <a:outerShdw blurRad="38100" dist="25400" dir="5400000" algn="ctr" rotWithShape="0">
                  <a:srgbClr val="6E747A">
                    <a:alpha val="43000"/>
                  </a:srgbClr>
                </a:outerShdw>
              </a:effectLst>
            </a:endParaRPr>
          </a:p>
          <a:p>
            <a:pPr marL="342900" indent="-342900">
              <a:buFont typeface="Wingdings" panose="05000000000000000000" charset="0"/>
              <a:buChar char="ü"/>
            </a:pPr>
            <a:r>
              <a:rPr lang="en-US" altLang="zh-CN" dirty="0" err="1">
                <a:sym typeface="+mn-ea"/>
              </a:rPr>
              <a:t>slow_query_log</a:t>
            </a:r>
            <a:r>
              <a:rPr lang="en-US" altLang="zh-CN" dirty="0">
                <a:sym typeface="+mn-ea"/>
              </a:rPr>
              <a:t> </a:t>
            </a:r>
            <a:r>
              <a:rPr lang="zh-CN" altLang="en-US" dirty="0">
                <a:solidFill>
                  <a:srgbClr val="FF0000"/>
                </a:solidFill>
                <a:sym typeface="+mn-ea"/>
              </a:rPr>
              <a:t>启动</a:t>
            </a:r>
            <a:r>
              <a:rPr lang="en-US" altLang="zh-CN" dirty="0">
                <a:solidFill>
                  <a:srgbClr val="FF0000"/>
                </a:solidFill>
                <a:sym typeface="+mn-ea"/>
              </a:rPr>
              <a:t>/</a:t>
            </a:r>
            <a:r>
              <a:rPr lang="zh-CN" altLang="en-US" dirty="0">
                <a:solidFill>
                  <a:srgbClr val="FF0000"/>
                </a:solidFill>
                <a:sym typeface="+mn-ea"/>
              </a:rPr>
              <a:t>停止</a:t>
            </a:r>
            <a:r>
              <a:rPr lang="zh-CN" altLang="en-US" dirty="0">
                <a:sym typeface="+mn-ea"/>
              </a:rPr>
              <a:t>技术慢查询日志</a:t>
            </a:r>
            <a:endParaRPr lang="zh-CN" altLang="en-US" dirty="0">
              <a:sym typeface="+mn-ea"/>
            </a:endParaRPr>
          </a:p>
          <a:p>
            <a:pPr marL="342900" indent="-342900">
              <a:buFont typeface="Wingdings" panose="05000000000000000000" charset="0"/>
              <a:buChar char="ü"/>
            </a:pPr>
            <a:r>
              <a:rPr lang="en-US" altLang="zh-CN" dirty="0" err="1">
                <a:sym typeface="+mn-ea"/>
              </a:rPr>
              <a:t>slow_query_log_file</a:t>
            </a:r>
            <a:r>
              <a:rPr lang="en-US" altLang="zh-CN" dirty="0">
                <a:sym typeface="+mn-ea"/>
              </a:rPr>
              <a:t> </a:t>
            </a:r>
            <a:r>
              <a:rPr lang="zh-CN" altLang="en-US" dirty="0">
                <a:sym typeface="+mn-ea"/>
              </a:rPr>
              <a:t>指定慢查询日志得存储路径及文件（默认和数据文件放一起）</a:t>
            </a:r>
            <a:endParaRPr lang="zh-CN" altLang="en-US" dirty="0">
              <a:sym typeface="+mn-ea"/>
            </a:endParaRPr>
          </a:p>
          <a:p>
            <a:pPr marL="342900" indent="-342900">
              <a:buFont typeface="Wingdings" panose="05000000000000000000" charset="0"/>
              <a:buChar char="ü"/>
            </a:pPr>
            <a:r>
              <a:rPr lang="en-US" altLang="zh-CN" dirty="0" err="1">
                <a:sym typeface="+mn-ea"/>
              </a:rPr>
              <a:t>long_query_time</a:t>
            </a:r>
            <a:r>
              <a:rPr lang="en-US" altLang="zh-CN" dirty="0">
                <a:sym typeface="+mn-ea"/>
              </a:rPr>
              <a:t> </a:t>
            </a:r>
            <a:r>
              <a:rPr lang="zh-CN" altLang="en-US" dirty="0">
                <a:sym typeface="+mn-ea"/>
              </a:rPr>
              <a:t>指定记录</a:t>
            </a:r>
            <a:r>
              <a:rPr lang="zh-CN" altLang="en-US" dirty="0">
                <a:solidFill>
                  <a:srgbClr val="FF0000"/>
                </a:solidFill>
                <a:sym typeface="+mn-ea"/>
              </a:rPr>
              <a:t>慢查询日志</a:t>
            </a:r>
            <a:r>
              <a:rPr lang="en-US" altLang="zh-CN" dirty="0">
                <a:solidFill>
                  <a:srgbClr val="FF0000"/>
                </a:solidFill>
                <a:sym typeface="+mn-ea"/>
              </a:rPr>
              <a:t>SQL</a:t>
            </a:r>
            <a:r>
              <a:rPr lang="zh-CN" altLang="en-US" dirty="0">
                <a:solidFill>
                  <a:srgbClr val="FF0000"/>
                </a:solidFill>
                <a:sym typeface="+mn-ea"/>
              </a:rPr>
              <a:t>执行时间的阈值</a:t>
            </a:r>
            <a:r>
              <a:rPr lang="zh-CN" altLang="en-US" dirty="0">
                <a:sym typeface="+mn-ea"/>
              </a:rPr>
              <a:t>（单位：秒，默认</a:t>
            </a:r>
            <a:r>
              <a:rPr lang="en-US" altLang="zh-CN" dirty="0">
                <a:sym typeface="+mn-ea"/>
              </a:rPr>
              <a:t>10</a:t>
            </a:r>
            <a:r>
              <a:rPr lang="zh-CN" altLang="en-US" dirty="0">
                <a:sym typeface="+mn-ea"/>
              </a:rPr>
              <a:t>秒）</a:t>
            </a:r>
            <a:endParaRPr lang="zh-CN" altLang="en-US" dirty="0">
              <a:sym typeface="+mn-ea"/>
            </a:endParaRPr>
          </a:p>
          <a:p>
            <a:pPr marL="342900" indent="-342900">
              <a:buFont typeface="Wingdings" panose="05000000000000000000" charset="0"/>
              <a:buChar char="ü"/>
            </a:pPr>
            <a:r>
              <a:rPr lang="en-US" altLang="zh-CN" dirty="0" err="1">
                <a:sym typeface="+mn-ea"/>
              </a:rPr>
              <a:t>log_queries_not_using_indexes</a:t>
            </a:r>
            <a:r>
              <a:rPr lang="en-US" altLang="zh-CN" dirty="0">
                <a:sym typeface="+mn-ea"/>
              </a:rPr>
              <a:t>  </a:t>
            </a:r>
            <a:r>
              <a:rPr lang="zh-CN" altLang="en-US" dirty="0">
                <a:sym typeface="+mn-ea"/>
              </a:rPr>
              <a:t>是否记录未使用索引的</a:t>
            </a:r>
            <a:r>
              <a:rPr lang="en-US" altLang="zh-CN" dirty="0">
                <a:sym typeface="+mn-ea"/>
              </a:rPr>
              <a:t>SQL</a:t>
            </a:r>
            <a:endParaRPr lang="en-US" altLang="zh-CN" dirty="0">
              <a:sym typeface="+mn-ea"/>
            </a:endParaRPr>
          </a:p>
          <a:p>
            <a:pPr marL="342900" indent="-342900">
              <a:buFont typeface="Wingdings" panose="05000000000000000000" charset="0"/>
              <a:buChar char="ü"/>
            </a:pPr>
            <a:r>
              <a:rPr lang="zh-CN" altLang="en-US" dirty="0">
                <a:sym typeface="+mn-ea"/>
              </a:rPr>
              <a:t>log_output 日志存放的地方【TABLE】【</a:t>
            </a:r>
            <a:r>
              <a:rPr lang="en-US" altLang="zh-CN" dirty="0">
                <a:sym typeface="+mn-ea"/>
              </a:rPr>
              <a:t>FILE</a:t>
            </a:r>
            <a:r>
              <a:rPr lang="zh-CN" altLang="en-US" dirty="0">
                <a:sym typeface="+mn-ea"/>
              </a:rPr>
              <a:t>】【FILE,TABLE】</a:t>
            </a:r>
            <a:endParaRPr lang="zh-CN" altLang="en-US" dirty="0">
              <a:sym typeface="+mn-ea"/>
            </a:endParaRPr>
          </a:p>
          <a:p>
            <a:pPr indent="0">
              <a:buFont typeface="Wingdings" panose="05000000000000000000" charset="0"/>
              <a:buNone/>
            </a:pPr>
            <a:endParaRPr lang="zh-CN" altLang="en-US" dirty="0">
              <a:sym typeface="+mn-ea"/>
            </a:endParaRPr>
          </a:p>
          <a:p>
            <a:pPr marL="285750" indent="-285750">
              <a:buFont typeface="Wingdings" panose="05000000000000000000" charset="0"/>
              <a:buChar char="p"/>
            </a:pPr>
            <a:r>
              <a:rPr lang="zh-CN" altLang="en-US" b="1" dirty="0">
                <a:solidFill>
                  <a:schemeClr val="accent1"/>
                </a:solidFill>
                <a:effectLst>
                  <a:outerShdw blurRad="38100" dist="25400" dir="5400000" algn="ctr" rotWithShape="0">
                    <a:srgbClr val="6E747A">
                      <a:alpha val="43000"/>
                    </a:srgbClr>
                  </a:outerShdw>
                </a:effectLst>
                <a:sym typeface="+mn-ea"/>
              </a:rPr>
              <a:t>记录符合条件得</a:t>
            </a:r>
            <a:r>
              <a:rPr lang="en-US" altLang="zh-CN" b="1" dirty="0">
                <a:solidFill>
                  <a:schemeClr val="accent1"/>
                </a:solidFill>
                <a:effectLst>
                  <a:outerShdw blurRad="38100" dist="25400" dir="5400000" algn="ctr" rotWithShape="0">
                    <a:srgbClr val="6E747A">
                      <a:alpha val="43000"/>
                    </a:srgbClr>
                  </a:outerShdw>
                </a:effectLst>
                <a:sym typeface="+mn-ea"/>
              </a:rPr>
              <a:t>SQL</a:t>
            </a:r>
            <a:endParaRPr lang="en-US" altLang="zh-CN" b="1" dirty="0">
              <a:solidFill>
                <a:schemeClr val="accent1"/>
              </a:solidFill>
              <a:effectLst>
                <a:outerShdw blurRad="38100" dist="25400" dir="5400000" algn="ctr" rotWithShape="0">
                  <a:srgbClr val="6E747A">
                    <a:alpha val="43000"/>
                  </a:srgbClr>
                </a:outerShdw>
              </a:effectLst>
              <a:sym typeface="+mn-ea"/>
            </a:endParaRPr>
          </a:p>
          <a:p>
            <a:pPr marL="285750" indent="-285750">
              <a:buFont typeface="Wingdings" panose="05000000000000000000" charset="0"/>
              <a:buChar char="ü"/>
            </a:pPr>
            <a:r>
              <a:rPr lang="zh-CN" altLang="en-US" dirty="0">
                <a:sym typeface="+mn-ea"/>
              </a:rPr>
              <a:t>查询语句</a:t>
            </a:r>
            <a:endParaRPr lang="zh-CN" altLang="en-US" dirty="0">
              <a:sym typeface="+mn-ea"/>
            </a:endParaRPr>
          </a:p>
          <a:p>
            <a:pPr marL="285750" indent="-285750">
              <a:buFont typeface="Wingdings" panose="05000000000000000000" charset="0"/>
              <a:buChar char="ü"/>
            </a:pPr>
            <a:r>
              <a:rPr lang="zh-CN" altLang="en-US" dirty="0">
                <a:sym typeface="+mn-ea"/>
              </a:rPr>
              <a:t>数据修改语句</a:t>
            </a:r>
            <a:endParaRPr lang="zh-CN" altLang="en-US" dirty="0">
              <a:sym typeface="+mn-ea"/>
            </a:endParaRPr>
          </a:p>
          <a:p>
            <a:pPr marL="285750" indent="-285750">
              <a:buFont typeface="Wingdings" panose="05000000000000000000" charset="0"/>
              <a:buChar char="ü"/>
            </a:pPr>
            <a:r>
              <a:rPr lang="zh-CN" altLang="en-US" dirty="0">
                <a:sym typeface="+mn-ea"/>
              </a:rPr>
              <a:t>已经回滚得</a:t>
            </a:r>
            <a:r>
              <a:rPr lang="en-US" altLang="zh-CN" dirty="0">
                <a:sym typeface="+mn-ea"/>
              </a:rPr>
              <a:t>SQL</a:t>
            </a:r>
            <a:r>
              <a:rPr lang="zh-CN" altLang="en-US" dirty="0">
                <a:sym typeface="+mn-ea"/>
              </a:rPr>
              <a:t>     </a:t>
            </a:r>
            <a:endParaRPr lang="en-US" altLang="zh-CN" dirty="0">
              <a:sym typeface="+mn-ea"/>
            </a:endParaRPr>
          </a:p>
          <a:p>
            <a:endParaRPr lang="en-US" altLang="zh-CN" b="1"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9682" y="450270"/>
            <a:ext cx="5059018" cy="521970"/>
          </a:xfrm>
          <a:prstGeom prst="rect">
            <a:avLst/>
          </a:prstGeom>
          <a:noFill/>
        </p:spPr>
        <p:txBody>
          <a:bodyPr wrap="square" rtlCol="0">
            <a:spAutoFit/>
          </a:bodyPr>
          <a:lstStyle/>
          <a:p>
            <a:r>
              <a:rPr lang="zh-CN" altLang="en-US" sz="2800" b="1" dirty="0">
                <a:latin typeface="+mj-ea"/>
                <a:ea typeface="+mj-ea"/>
              </a:rPr>
              <a:t>慢查询日志的内容</a:t>
            </a:r>
            <a:endParaRPr lang="zh-CN" altLang="en-US" sz="2800" b="1" dirty="0">
              <a:latin typeface="+mj-ea"/>
              <a:ea typeface="+mj-ea"/>
            </a:endParaRPr>
          </a:p>
        </p:txBody>
      </p:sp>
      <p:graphicFrame>
        <p:nvGraphicFramePr>
          <p:cNvPr id="6" name="表格 6"/>
          <p:cNvGraphicFramePr>
            <a:graphicFrameLocks noGrp="1"/>
          </p:cNvGraphicFramePr>
          <p:nvPr/>
        </p:nvGraphicFramePr>
        <p:xfrm>
          <a:off x="1672627" y="3429000"/>
          <a:ext cx="5956300" cy="2966720"/>
        </p:xfrm>
        <a:graphic>
          <a:graphicData uri="http://schemas.openxmlformats.org/drawingml/2006/table">
            <a:tbl>
              <a:tblPr firstRow="1" bandRow="1">
                <a:tableStyleId>{5C22544A-7EE6-4342-B048-85BDC9FD1C3A}</a:tableStyleId>
              </a:tblPr>
              <a:tblGrid>
                <a:gridCol w="984885"/>
                <a:gridCol w="4971415"/>
              </a:tblGrid>
              <a:tr h="370840">
                <a:tc>
                  <a:txBody>
                    <a:bodyPr/>
                    <a:lstStyle/>
                    <a:p>
                      <a:pPr>
                        <a:buNone/>
                      </a:pPr>
                      <a:r>
                        <a:rPr lang="zh-CN" altLang="en-US" dirty="0"/>
                        <a:t>行号</a:t>
                      </a:r>
                      <a:endParaRPr lang="zh-CN" altLang="en-US" dirty="0"/>
                    </a:p>
                  </a:txBody>
                  <a:tcPr/>
                </a:tc>
                <a:tc>
                  <a:txBody>
                    <a:bodyPr/>
                    <a:lstStyle/>
                    <a:p>
                      <a:pPr>
                        <a:buNone/>
                      </a:pPr>
                      <a:r>
                        <a:rPr lang="zh-CN" altLang="en-US"/>
                        <a:t>内容</a:t>
                      </a:r>
                      <a:endParaRPr lang="zh-CN" altLang="en-US"/>
                    </a:p>
                  </a:txBody>
                  <a:tcPr/>
                </a:tc>
              </a:tr>
              <a:tr h="370840">
                <a:tc>
                  <a:txBody>
                    <a:bodyPr/>
                    <a:lstStyle/>
                    <a:p>
                      <a:pPr>
                        <a:buNone/>
                      </a:pPr>
                      <a:r>
                        <a:rPr lang="en-US" altLang="zh-CN" dirty="0"/>
                        <a:t>1</a:t>
                      </a:r>
                      <a:endParaRPr lang="en-US" altLang="zh-CN" dirty="0"/>
                    </a:p>
                  </a:txBody>
                  <a:tcPr/>
                </a:tc>
                <a:tc>
                  <a:txBody>
                    <a:bodyPr/>
                    <a:lstStyle/>
                    <a:p>
                      <a:pPr>
                        <a:buNone/>
                      </a:pPr>
                      <a:r>
                        <a:rPr lang="zh-CN" altLang="en-US"/>
                        <a:t>用户名 、用户的</a:t>
                      </a:r>
                      <a:r>
                        <a:rPr lang="en-US" altLang="zh-CN"/>
                        <a:t>IP</a:t>
                      </a:r>
                      <a:r>
                        <a:rPr lang="zh-CN" altLang="en-US"/>
                        <a:t>信息、线程</a:t>
                      </a:r>
                      <a:r>
                        <a:rPr lang="en-US" altLang="zh-CN"/>
                        <a:t>ID</a:t>
                      </a:r>
                      <a:r>
                        <a:rPr lang="zh-CN" altLang="en-US"/>
                        <a:t>号</a:t>
                      </a:r>
                      <a:endParaRPr lang="zh-CN" altLang="en-US"/>
                    </a:p>
                  </a:txBody>
                  <a:tcPr/>
                </a:tc>
              </a:tr>
              <a:tr h="370840">
                <a:tc>
                  <a:txBody>
                    <a:bodyPr/>
                    <a:lstStyle/>
                    <a:p>
                      <a:pPr>
                        <a:buNone/>
                      </a:pPr>
                      <a:r>
                        <a:rPr lang="en-US" altLang="zh-CN"/>
                        <a:t>2</a:t>
                      </a:r>
                      <a:endParaRPr lang="en-US" altLang="zh-CN"/>
                    </a:p>
                  </a:txBody>
                  <a:tcPr/>
                </a:tc>
                <a:tc>
                  <a:txBody>
                    <a:bodyPr/>
                    <a:lstStyle/>
                    <a:p>
                      <a:pPr>
                        <a:buNone/>
                      </a:pPr>
                      <a:r>
                        <a:rPr lang="zh-CN" altLang="en-US"/>
                        <a:t>执行花费的时间【单位：毫秒】</a:t>
                      </a:r>
                      <a:endParaRPr lang="zh-CN" altLang="en-US"/>
                    </a:p>
                  </a:txBody>
                  <a:tcPr/>
                </a:tc>
              </a:tr>
              <a:tr h="370840">
                <a:tc>
                  <a:txBody>
                    <a:bodyPr/>
                    <a:lstStyle/>
                    <a:p>
                      <a:pPr>
                        <a:buNone/>
                      </a:pPr>
                      <a:r>
                        <a:rPr lang="en-US" altLang="zh-CN"/>
                        <a:t>3</a:t>
                      </a:r>
                      <a:endParaRPr lang="en-US" altLang="zh-CN"/>
                    </a:p>
                  </a:txBody>
                  <a:tcPr/>
                </a:tc>
                <a:tc>
                  <a:txBody>
                    <a:bodyPr/>
                    <a:lstStyle/>
                    <a:p>
                      <a:pPr>
                        <a:buNone/>
                      </a:pPr>
                      <a:r>
                        <a:rPr lang="zh-CN" altLang="en-US"/>
                        <a:t>执行获得锁的时间</a:t>
                      </a:r>
                      <a:endParaRPr lang="zh-CN" altLang="en-US"/>
                    </a:p>
                  </a:txBody>
                  <a:tcPr/>
                </a:tc>
              </a:tr>
              <a:tr h="370840">
                <a:tc>
                  <a:txBody>
                    <a:bodyPr/>
                    <a:lstStyle/>
                    <a:p>
                      <a:pPr>
                        <a:buNone/>
                      </a:pPr>
                      <a:r>
                        <a:rPr lang="en-US" altLang="zh-CN"/>
                        <a:t>4</a:t>
                      </a:r>
                      <a:endParaRPr lang="en-US" altLang="zh-CN"/>
                    </a:p>
                  </a:txBody>
                  <a:tcPr/>
                </a:tc>
                <a:tc>
                  <a:txBody>
                    <a:bodyPr/>
                    <a:lstStyle/>
                    <a:p>
                      <a:pPr>
                        <a:buNone/>
                      </a:pPr>
                      <a:r>
                        <a:rPr lang="zh-CN" altLang="en-US"/>
                        <a:t>获得的结果行数</a:t>
                      </a:r>
                      <a:endParaRPr lang="zh-CN" altLang="en-US"/>
                    </a:p>
                  </a:txBody>
                  <a:tcPr/>
                </a:tc>
              </a:tr>
              <a:tr h="370840">
                <a:tc>
                  <a:txBody>
                    <a:bodyPr/>
                    <a:lstStyle/>
                    <a:p>
                      <a:pPr>
                        <a:buNone/>
                      </a:pPr>
                      <a:r>
                        <a:rPr lang="en-US" altLang="zh-CN"/>
                        <a:t>5</a:t>
                      </a:r>
                      <a:endParaRPr lang="en-US" altLang="zh-CN"/>
                    </a:p>
                  </a:txBody>
                  <a:tcPr/>
                </a:tc>
                <a:tc>
                  <a:txBody>
                    <a:bodyPr/>
                    <a:lstStyle/>
                    <a:p>
                      <a:pPr>
                        <a:buNone/>
                      </a:pPr>
                      <a:r>
                        <a:rPr lang="zh-CN" altLang="en-US"/>
                        <a:t>扫描的数据行数</a:t>
                      </a:r>
                      <a:endParaRPr lang="zh-CN" altLang="en-US"/>
                    </a:p>
                  </a:txBody>
                  <a:tcPr/>
                </a:tc>
              </a:tr>
              <a:tr h="370840">
                <a:tc>
                  <a:txBody>
                    <a:bodyPr/>
                    <a:lstStyle/>
                    <a:p>
                      <a:pPr>
                        <a:buNone/>
                      </a:pPr>
                      <a:r>
                        <a:rPr lang="en-US" altLang="zh-CN"/>
                        <a:t>6</a:t>
                      </a:r>
                      <a:endParaRPr lang="en-US" altLang="zh-CN"/>
                    </a:p>
                  </a:txBody>
                  <a:tcPr/>
                </a:tc>
                <a:tc>
                  <a:txBody>
                    <a:bodyPr/>
                    <a:lstStyle/>
                    <a:p>
                      <a:pPr>
                        <a:buNone/>
                      </a:pPr>
                      <a:r>
                        <a:rPr lang="zh-CN" altLang="en-US"/>
                        <a:t>这</a:t>
                      </a:r>
                      <a:r>
                        <a:rPr lang="en-US" altLang="zh-CN"/>
                        <a:t>SQL</a:t>
                      </a:r>
                      <a:r>
                        <a:rPr lang="zh-CN" altLang="en-US"/>
                        <a:t>执行的具体时间</a:t>
                      </a:r>
                      <a:endParaRPr lang="zh-CN" altLang="en-US"/>
                    </a:p>
                  </a:txBody>
                  <a:tcPr/>
                </a:tc>
              </a:tr>
              <a:tr h="370840">
                <a:tc>
                  <a:txBody>
                    <a:bodyPr/>
                    <a:lstStyle/>
                    <a:p>
                      <a:pPr>
                        <a:buNone/>
                      </a:pPr>
                      <a:r>
                        <a:rPr lang="en-US" altLang="zh-CN"/>
                        <a:t>7</a:t>
                      </a:r>
                      <a:endParaRPr lang="en-US" altLang="zh-CN"/>
                    </a:p>
                  </a:txBody>
                  <a:tcPr/>
                </a:tc>
                <a:tc>
                  <a:txBody>
                    <a:bodyPr/>
                    <a:lstStyle/>
                    <a:p>
                      <a:pPr>
                        <a:buNone/>
                      </a:pPr>
                      <a:r>
                        <a:rPr lang="zh-CN" altLang="en-US" dirty="0"/>
                        <a:t>具体的</a:t>
                      </a:r>
                      <a:r>
                        <a:rPr lang="en-US" altLang="zh-CN" dirty="0"/>
                        <a:t>SQL</a:t>
                      </a:r>
                      <a:r>
                        <a:rPr lang="zh-CN" altLang="en-US" dirty="0"/>
                        <a:t>语句</a:t>
                      </a:r>
                      <a:endParaRPr lang="zh-CN" altLang="en-US" dirty="0"/>
                    </a:p>
                  </a:txBody>
                  <a:tcPr/>
                </a:tc>
              </a:tr>
            </a:tbl>
          </a:graphicData>
        </a:graphic>
      </p:graphicFrame>
      <p:pic>
        <p:nvPicPr>
          <p:cNvPr id="3" name="图片 2"/>
          <p:cNvPicPr>
            <a:picLocks noChangeAspect="1"/>
          </p:cNvPicPr>
          <p:nvPr/>
        </p:nvPicPr>
        <p:blipFill>
          <a:blip r:embed="rId1"/>
          <a:stretch>
            <a:fillRect/>
          </a:stretch>
        </p:blipFill>
        <p:spPr>
          <a:xfrm>
            <a:off x="3746500" y="391795"/>
            <a:ext cx="8445500" cy="291465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3990975" y="2967990"/>
              <a:ext cx="4246880" cy="176530"/>
            </p14:xfrm>
          </p:contentPart>
        </mc:Choice>
        <mc:Fallback xmlns="">
          <p:pic>
            <p:nvPicPr>
              <p:cNvPr id="4" name="墨迹 3"/>
            </p:nvPicPr>
            <p:blipFill>
              <a:blip r:embed="rId3"/>
            </p:blipFill>
            <p:spPr>
              <a:xfrm>
                <a:off x="3990975" y="2967990"/>
                <a:ext cx="4246880" cy="17653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802380" y="2511425"/>
              <a:ext cx="2011680" cy="238125"/>
            </p14:xfrm>
          </p:contentPart>
        </mc:Choice>
        <mc:Fallback xmlns="">
          <p:pic>
            <p:nvPicPr>
              <p:cNvPr id="5" name="墨迹 4"/>
            </p:nvPicPr>
            <p:blipFill>
              <a:blip r:embed="rId5"/>
            </p:blipFill>
            <p:spPr>
              <a:xfrm>
                <a:off x="3802380" y="2511425"/>
                <a:ext cx="2011680" cy="238125"/>
              </a:xfrm>
              <a:prstGeom prst="rect"/>
            </p:spPr>
          </p:pic>
        </mc:Fallback>
      </mc:AlternateContent>
      <p:sp>
        <p:nvSpPr>
          <p:cNvPr id="7" name="文本框 6"/>
          <p:cNvSpPr txBox="1"/>
          <p:nvPr/>
        </p:nvSpPr>
        <p:spPr>
          <a:xfrm>
            <a:off x="8780780" y="302895"/>
            <a:ext cx="2502535" cy="368300"/>
          </a:xfrm>
          <a:prstGeom prst="rect">
            <a:avLst/>
          </a:prstGeom>
          <a:noFill/>
        </p:spPr>
        <p:txBody>
          <a:bodyPr wrap="square" rtlCol="0">
            <a:spAutoFit/>
          </a:bodyPr>
          <a:p>
            <a:r>
              <a:rPr lang="zh-CN" altLang="en-US">
                <a:solidFill>
                  <a:schemeClr val="accent6"/>
                </a:solidFill>
              </a:rPr>
              <a:t>动态查看日志信息</a:t>
            </a:r>
            <a:endParaRPr lang="zh-CN" altLang="en-US">
              <a:solidFill>
                <a:schemeClr val="accent6"/>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17625" y="2599055"/>
            <a:ext cx="5568950" cy="1371600"/>
          </a:xfrm>
          <a:prstGeom prst="rect">
            <a:avLst/>
          </a:prstGeom>
        </p:spPr>
      </p:pic>
      <p:sp>
        <p:nvSpPr>
          <p:cNvPr id="3" name="文本框 2"/>
          <p:cNvSpPr txBox="1"/>
          <p:nvPr/>
        </p:nvSpPr>
        <p:spPr>
          <a:xfrm>
            <a:off x="1580515" y="1464945"/>
            <a:ext cx="5856605" cy="368300"/>
          </a:xfrm>
          <a:prstGeom prst="rect">
            <a:avLst/>
          </a:prstGeom>
          <a:noFill/>
        </p:spPr>
        <p:txBody>
          <a:bodyPr wrap="square" rtlCol="0">
            <a:spAutoFit/>
          </a:bodyPr>
          <a:p>
            <a:r>
              <a:rPr lang="en-US" altLang="zh-CN"/>
              <a:t>1. </a:t>
            </a:r>
            <a:r>
              <a:rPr lang="zh-CN" altLang="en-US"/>
              <a:t>修改</a:t>
            </a:r>
            <a:r>
              <a:rPr lang="en-US" altLang="zh-CN"/>
              <a:t>MySQL</a:t>
            </a:r>
            <a:r>
              <a:rPr lang="zh-CN" altLang="en-US"/>
              <a:t>服务器的配置文件，开启慢查询的功能</a:t>
            </a:r>
            <a:endParaRPr lang="en-US" altLang="zh-CN"/>
          </a:p>
        </p:txBody>
      </p:sp>
      <p:sp>
        <p:nvSpPr>
          <p:cNvPr id="4" name="文本框 3"/>
          <p:cNvSpPr txBox="1"/>
          <p:nvPr/>
        </p:nvSpPr>
        <p:spPr>
          <a:xfrm>
            <a:off x="1426845" y="2142490"/>
            <a:ext cx="6845935" cy="368300"/>
          </a:xfrm>
          <a:prstGeom prst="rect">
            <a:avLst/>
          </a:prstGeom>
          <a:noFill/>
        </p:spPr>
        <p:txBody>
          <a:bodyPr wrap="square" rtlCol="0">
            <a:spAutoFit/>
          </a:bodyPr>
          <a:p>
            <a:r>
              <a:rPr lang="zh-CN" altLang="en-US"/>
              <a:t>服务器配置文件的位置</a:t>
            </a:r>
            <a:r>
              <a:rPr lang="en-US" altLang="zh-CN"/>
              <a:t>  </a:t>
            </a:r>
            <a:r>
              <a:rPr lang="en-US" altLang="zh-CN">
                <a:solidFill>
                  <a:schemeClr val="accent6"/>
                </a:solidFill>
              </a:rPr>
              <a:t> /etc/mysql/mysql.conf.d/mysqld.cnf</a:t>
            </a:r>
            <a:endParaRPr lang="en-US" altLang="zh-CN">
              <a:solidFill>
                <a:schemeClr val="accent6"/>
              </a:solidFill>
            </a:endParaRPr>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958850" y="2871470"/>
              <a:ext cx="6019800" cy="1027430"/>
            </p14:xfrm>
          </p:contentPart>
        </mc:Choice>
        <mc:Fallback xmlns="">
          <p:pic>
            <p:nvPicPr>
              <p:cNvPr id="5" name="墨迹 4"/>
            </p:nvPicPr>
            <p:blipFill>
              <a:blip r:embed="rId3"/>
            </p:blipFill>
            <p:spPr>
              <a:xfrm>
                <a:off x="958850" y="2871470"/>
                <a:ext cx="6019800" cy="1027430"/>
              </a:xfrm>
              <a:prstGeom prst="rect"/>
            </p:spPr>
          </p:pic>
        </mc:Fallback>
      </mc:AlternateContent>
      <p:sp>
        <p:nvSpPr>
          <p:cNvPr id="6" name="文本框 5"/>
          <p:cNvSpPr txBox="1"/>
          <p:nvPr/>
        </p:nvSpPr>
        <p:spPr>
          <a:xfrm>
            <a:off x="1665605" y="4293870"/>
            <a:ext cx="6044565" cy="645160"/>
          </a:xfrm>
          <a:prstGeom prst="rect">
            <a:avLst/>
          </a:prstGeom>
          <a:noFill/>
        </p:spPr>
        <p:txBody>
          <a:bodyPr wrap="square" rtlCol="0">
            <a:spAutoFit/>
          </a:bodyPr>
          <a:p>
            <a:r>
              <a:rPr lang="en-US" altLang="zh-CN"/>
              <a:t>2. </a:t>
            </a:r>
            <a:r>
              <a:rPr lang="zh-CN" altLang="en-US"/>
              <a:t>重启</a:t>
            </a:r>
            <a:r>
              <a:rPr lang="en-US" altLang="zh-CN"/>
              <a:t>MySQL</a:t>
            </a:r>
            <a:r>
              <a:rPr lang="zh-CN" altLang="en-US"/>
              <a:t>服务器</a:t>
            </a:r>
            <a:endParaRPr lang="zh-CN" altLang="en-US"/>
          </a:p>
          <a:p>
            <a:r>
              <a:rPr lang="en-US" altLang="zh-CN"/>
              <a:t>$</a:t>
            </a:r>
            <a:r>
              <a:rPr lang="en-US" altLang="zh-CN">
                <a:solidFill>
                  <a:schemeClr val="accent6"/>
                </a:solidFill>
              </a:rPr>
              <a:t> sudo service mysql restart</a:t>
            </a:r>
            <a:endParaRPr lang="en-US" altLang="zh-CN">
              <a:solidFill>
                <a:schemeClr val="accent6"/>
              </a:solidFill>
            </a:endParaRPr>
          </a:p>
        </p:txBody>
      </p:sp>
      <p:sp>
        <p:nvSpPr>
          <p:cNvPr id="8" name="文本框 7"/>
          <p:cNvSpPr txBox="1"/>
          <p:nvPr/>
        </p:nvSpPr>
        <p:spPr>
          <a:xfrm>
            <a:off x="881380" y="450215"/>
            <a:ext cx="6051550" cy="521970"/>
          </a:xfrm>
          <a:prstGeom prst="rect">
            <a:avLst/>
          </a:prstGeom>
          <a:noFill/>
        </p:spPr>
        <p:txBody>
          <a:bodyPr wrap="square" rtlCol="0">
            <a:spAutoFit/>
          </a:bodyPr>
          <a:p>
            <a:r>
              <a:rPr lang="zh-CN" altLang="en-US" sz="2800" b="1" dirty="0">
                <a:latin typeface="+mj-ea"/>
                <a:ea typeface="+mj-ea"/>
              </a:rPr>
              <a:t>配置文件开启慢查询日志的功能</a:t>
            </a:r>
            <a:endParaRPr lang="zh-CN" altLang="en-US" sz="2800" b="1" dirty="0">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58th</a:t>
            </a:r>
            <a:r>
              <a:rPr lang="zh-CN" altLang="en-US"/>
              <a:t>数据库的情况</a:t>
            </a:r>
            <a:endParaRPr lang="zh-CN" altLang="en-US"/>
          </a:p>
        </p:txBody>
      </p:sp>
      <p:pic>
        <p:nvPicPr>
          <p:cNvPr id="3" name="图片 2"/>
          <p:cNvPicPr>
            <a:picLocks noChangeAspect="1"/>
          </p:cNvPicPr>
          <p:nvPr/>
        </p:nvPicPr>
        <p:blipFill>
          <a:blip r:embed="rId1"/>
          <a:stretch>
            <a:fillRect/>
          </a:stretch>
        </p:blipFill>
        <p:spPr>
          <a:xfrm>
            <a:off x="1118235" y="1506855"/>
            <a:ext cx="8737600" cy="733425"/>
          </a:xfrm>
          <a:prstGeom prst="rect">
            <a:avLst/>
          </a:prstGeom>
        </p:spPr>
      </p:pic>
      <p:pic>
        <p:nvPicPr>
          <p:cNvPr id="4" name="图片 3"/>
          <p:cNvPicPr>
            <a:picLocks noChangeAspect="1"/>
          </p:cNvPicPr>
          <p:nvPr/>
        </p:nvPicPr>
        <p:blipFill>
          <a:blip r:embed="rId2"/>
          <a:stretch>
            <a:fillRect/>
          </a:stretch>
        </p:blipFill>
        <p:spPr>
          <a:xfrm>
            <a:off x="652145" y="2623185"/>
            <a:ext cx="6832600" cy="3289300"/>
          </a:xfrm>
          <a:prstGeom prst="rect">
            <a:avLst/>
          </a:prstGeom>
        </p:spPr>
      </p:pic>
      <p:pic>
        <p:nvPicPr>
          <p:cNvPr id="5" name="图片 4"/>
          <p:cNvPicPr>
            <a:picLocks noChangeAspect="1"/>
          </p:cNvPicPr>
          <p:nvPr/>
        </p:nvPicPr>
        <p:blipFill>
          <a:blip r:embed="rId3"/>
          <a:stretch>
            <a:fillRect/>
          </a:stretch>
        </p:blipFill>
        <p:spPr>
          <a:xfrm>
            <a:off x="7890510" y="2680335"/>
            <a:ext cx="3362325" cy="2876550"/>
          </a:xfrm>
          <a:prstGeom prst="rect">
            <a:avLst/>
          </a:prstGeom>
        </p:spPr>
      </p:pic>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2035810" y="2832735"/>
              <a:ext cx="1985645" cy="69215"/>
            </p14:xfrm>
          </p:contentPart>
        </mc:Choice>
        <mc:Fallback xmlns="">
          <p:pic>
            <p:nvPicPr>
              <p:cNvPr id="6" name="墨迹 5"/>
            </p:nvPicPr>
            <p:blipFill>
              <a:blip r:embed="rId5"/>
            </p:blipFill>
            <p:spPr>
              <a:xfrm>
                <a:off x="2035810" y="2832735"/>
                <a:ext cx="1985645" cy="69215"/>
              </a:xfrm>
              <a:prstGeom prst="rect"/>
            </p:spPr>
          </p:pic>
        </mc:Fallback>
      </mc:AlternateContent>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a:t>
            </a:r>
            <a:endParaRPr lang="zh-CN" altLang="en-US"/>
          </a:p>
        </p:txBody>
      </p:sp>
      <p:pic>
        <p:nvPicPr>
          <p:cNvPr id="4" name="内容占位符 3"/>
          <p:cNvPicPr>
            <a:picLocks noChangeAspect="1"/>
          </p:cNvPicPr>
          <p:nvPr>
            <p:ph idx="1"/>
          </p:nvPr>
        </p:nvPicPr>
        <p:blipFill>
          <a:blip r:embed="rId1"/>
          <a:stretch>
            <a:fillRect/>
          </a:stretch>
        </p:blipFill>
        <p:spPr>
          <a:xfrm>
            <a:off x="1729105" y="1369695"/>
            <a:ext cx="7336155" cy="974725"/>
          </a:xfrm>
          <a:prstGeom prst="rect">
            <a:avLst/>
          </a:prstGeom>
        </p:spPr>
      </p:pic>
      <p:pic>
        <p:nvPicPr>
          <p:cNvPr id="3" name="图片 2"/>
          <p:cNvPicPr>
            <a:picLocks noChangeAspect="1"/>
          </p:cNvPicPr>
          <p:nvPr/>
        </p:nvPicPr>
        <p:blipFill>
          <a:blip r:embed="rId2"/>
          <a:stretch>
            <a:fillRect/>
          </a:stretch>
        </p:blipFill>
        <p:spPr>
          <a:xfrm>
            <a:off x="1504950" y="2729230"/>
            <a:ext cx="8117205" cy="3369310"/>
          </a:xfrm>
          <a:prstGeom prst="rect">
            <a:avLst/>
          </a:prstGeom>
        </p:spPr>
      </p:pic>
      <p:sp>
        <p:nvSpPr>
          <p:cNvPr id="5" name="文本框 4"/>
          <p:cNvSpPr txBox="1"/>
          <p:nvPr/>
        </p:nvSpPr>
        <p:spPr>
          <a:xfrm>
            <a:off x="267970" y="3117850"/>
            <a:ext cx="1464945" cy="368300"/>
          </a:xfrm>
          <a:prstGeom prst="rect">
            <a:avLst/>
          </a:prstGeom>
          <a:noFill/>
        </p:spPr>
        <p:txBody>
          <a:bodyPr wrap="square" rtlCol="0">
            <a:spAutoFit/>
          </a:bodyPr>
          <a:p>
            <a:r>
              <a:rPr lang="zh-CN" altLang="en-US" b="1">
                <a:solidFill>
                  <a:srgbClr val="FF0000"/>
                </a:solidFill>
              </a:rPr>
              <a:t>服务器</a:t>
            </a:r>
            <a:endParaRPr lang="zh-CN" altLang="en-US" b="1">
              <a:solidFill>
                <a:srgbClr val="FF0000"/>
              </a:solidFill>
            </a:endParaRPr>
          </a:p>
        </p:txBody>
      </p:sp>
      <p:sp>
        <p:nvSpPr>
          <p:cNvPr id="6" name="文本框 5"/>
          <p:cNvSpPr txBox="1"/>
          <p:nvPr/>
        </p:nvSpPr>
        <p:spPr>
          <a:xfrm>
            <a:off x="3654425" y="536575"/>
            <a:ext cx="5251450" cy="368300"/>
          </a:xfrm>
          <a:prstGeom prst="rect">
            <a:avLst/>
          </a:prstGeom>
          <a:noFill/>
        </p:spPr>
        <p:txBody>
          <a:bodyPr wrap="square" rtlCol="0">
            <a:spAutoFit/>
          </a:bodyPr>
          <a:p>
            <a:r>
              <a:rPr lang="zh-CN" altLang="en-US"/>
              <a:t>配置文件中存储的就是程序的</a:t>
            </a:r>
            <a:r>
              <a:rPr lang="zh-CN" altLang="en-US">
                <a:solidFill>
                  <a:srgbClr val="FF0000"/>
                </a:solidFill>
              </a:rPr>
              <a:t>输入信息的文件</a:t>
            </a:r>
            <a:endParaRPr lang="zh-CN" altLang="en-US">
              <a:solidFill>
                <a:srgbClr val="FF0000"/>
              </a:solidFill>
            </a:endParaRPr>
          </a:p>
        </p:txBody>
      </p:sp>
      <p:sp>
        <p:nvSpPr>
          <p:cNvPr id="7" name="文本框 6"/>
          <p:cNvSpPr txBox="1"/>
          <p:nvPr/>
        </p:nvSpPr>
        <p:spPr>
          <a:xfrm>
            <a:off x="10056495" y="2193290"/>
            <a:ext cx="1929765" cy="2306955"/>
          </a:xfrm>
          <a:prstGeom prst="rect">
            <a:avLst/>
          </a:prstGeom>
          <a:noFill/>
        </p:spPr>
        <p:txBody>
          <a:bodyPr wrap="square" rtlCol="0">
            <a:spAutoFit/>
          </a:bodyPr>
          <a:p>
            <a:r>
              <a:rPr lang="zh-CN" altLang="en-US"/>
              <a:t>读取配置文件之后，将信息以键值对的形式存储在数据结构之中即可</a:t>
            </a:r>
            <a:endParaRPr lang="zh-CN" altLang="en-US"/>
          </a:p>
          <a:p>
            <a:endParaRPr lang="zh-CN" altLang="en-US"/>
          </a:p>
          <a:p>
            <a:r>
              <a:rPr lang="zh-CN" altLang="en-US"/>
              <a:t>数据结构：</a:t>
            </a:r>
            <a:endParaRPr lang="zh-CN" altLang="en-US"/>
          </a:p>
          <a:p>
            <a:r>
              <a:rPr lang="en-US" altLang="zh-CN">
                <a:solidFill>
                  <a:srgbClr val="FF0000"/>
                </a:solidFill>
              </a:rPr>
              <a:t>map</a:t>
            </a:r>
            <a:r>
              <a:rPr lang="en-US" altLang="zh-CN"/>
              <a:t>/</a:t>
            </a:r>
            <a:r>
              <a:rPr lang="en-US" altLang="zh-CN">
                <a:solidFill>
                  <a:srgbClr val="FF0000"/>
                </a:solidFill>
              </a:rPr>
              <a:t>hashtable</a:t>
            </a:r>
            <a:endParaRPr lang="en-US" altLang="zh-CN">
              <a:solidFill>
                <a:srgbClr val="FF0000"/>
              </a:solidFill>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日志文件</a:t>
            </a:r>
            <a:endParaRPr lang="zh-CN" altLang="en-US"/>
          </a:p>
        </p:txBody>
      </p:sp>
      <p:pic>
        <p:nvPicPr>
          <p:cNvPr id="4" name="内容占位符 3"/>
          <p:cNvPicPr>
            <a:picLocks noChangeAspect="1"/>
          </p:cNvPicPr>
          <p:nvPr>
            <p:ph idx="1"/>
          </p:nvPr>
        </p:nvPicPr>
        <p:blipFill>
          <a:blip r:embed="rId1"/>
          <a:stretch>
            <a:fillRect/>
          </a:stretch>
        </p:blipFill>
        <p:spPr>
          <a:xfrm>
            <a:off x="1238250" y="1847850"/>
            <a:ext cx="7712075" cy="332295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282690" y="2334895"/>
              <a:ext cx="874395" cy="498475"/>
            </p14:xfrm>
          </p:contentPart>
        </mc:Choice>
        <mc:Fallback xmlns="">
          <p:pic>
            <p:nvPicPr>
              <p:cNvPr id="3" name="墨迹 2"/>
            </p:nvPicPr>
            <p:blipFill>
              <a:blip r:embed="rId3"/>
            </p:blipFill>
            <p:spPr>
              <a:xfrm>
                <a:off x="6282690" y="2334895"/>
                <a:ext cx="874395" cy="498475"/>
              </a:xfrm>
              <a:prstGeom prst="rect"/>
            </p:spPr>
          </p:pic>
        </mc:Fallback>
      </mc:AlternateContent>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性能优化的方向</a:t>
            </a:r>
            <a:endParaRPr lang="zh-CN" altLang="en-US"/>
          </a:p>
        </p:txBody>
      </p:sp>
      <p:pic>
        <p:nvPicPr>
          <p:cNvPr id="4" name="内容占位符 3"/>
          <p:cNvPicPr>
            <a:picLocks noChangeAspect="1"/>
          </p:cNvPicPr>
          <p:nvPr>
            <p:ph idx="1"/>
          </p:nvPr>
        </p:nvPicPr>
        <p:blipFill>
          <a:blip r:embed="rId1"/>
          <a:stretch>
            <a:fillRect/>
          </a:stretch>
        </p:blipFill>
        <p:spPr>
          <a:xfrm>
            <a:off x="2188210" y="1483360"/>
            <a:ext cx="7467600" cy="490982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721475" y="1972310"/>
              <a:ext cx="848360" cy="571500"/>
            </p14:xfrm>
          </p:contentPart>
        </mc:Choice>
        <mc:Fallback xmlns="">
          <p:pic>
            <p:nvPicPr>
              <p:cNvPr id="3" name="墨迹 2"/>
            </p:nvPicPr>
            <p:blipFill>
              <a:blip r:embed="rId3"/>
            </p:blipFill>
            <p:spPr>
              <a:xfrm>
                <a:off x="6721475" y="1972310"/>
                <a:ext cx="848360" cy="571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828155" y="3169285"/>
              <a:ext cx="461010" cy="243840"/>
            </p14:xfrm>
          </p:contentPart>
        </mc:Choice>
        <mc:Fallback xmlns="">
          <p:pic>
            <p:nvPicPr>
              <p:cNvPr id="5" name="墨迹 4"/>
            </p:nvPicPr>
            <p:blipFill>
              <a:blip r:embed="rId5"/>
            </p:blipFill>
            <p:spPr>
              <a:xfrm>
                <a:off x="6828155" y="3169285"/>
                <a:ext cx="461010" cy="243840"/>
              </a:xfrm>
              <a:prstGeom prst="rect"/>
            </p:spPr>
          </p:pic>
        </mc:Fallback>
      </mc:AlternateContent>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数据库层面的优化</a:t>
            </a:r>
            <a:endParaRPr lang="zh-CN" altLang="en-US"/>
          </a:p>
        </p:txBody>
      </p:sp>
      <p:sp>
        <p:nvSpPr>
          <p:cNvPr id="3" name="内容占位符 2"/>
          <p:cNvSpPr>
            <a:spLocks noGrp="1"/>
          </p:cNvSpPr>
          <p:nvPr>
            <p:ph idx="1"/>
          </p:nvPr>
        </p:nvSpPr>
        <p:spPr>
          <a:xfrm>
            <a:off x="940435" y="1929130"/>
            <a:ext cx="10968990" cy="4141470"/>
          </a:xfrm>
        </p:spPr>
        <p:txBody>
          <a:bodyPr/>
          <a:p>
            <a:pPr marL="0" indent="0">
              <a:buNone/>
            </a:pPr>
            <a:r>
              <a:rPr lang="en-US" altLang="zh-CN"/>
              <a:t>1. </a:t>
            </a:r>
            <a:r>
              <a:rPr lang="zh-CN" altLang="en-US"/>
              <a:t>存储引擎</a:t>
            </a:r>
            <a:endParaRPr lang="zh-CN" altLang="en-US"/>
          </a:p>
          <a:p>
            <a:pPr marL="0" indent="0">
              <a:buNone/>
            </a:pPr>
            <a:r>
              <a:rPr lang="en-US" altLang="zh-CN"/>
              <a:t>2. </a:t>
            </a:r>
            <a:r>
              <a:rPr lang="zh-CN" altLang="en-US"/>
              <a:t>事务和并发控制</a:t>
            </a:r>
            <a:endParaRPr lang="zh-CN" altLang="en-US"/>
          </a:p>
          <a:p>
            <a:pPr marL="0" indent="0">
              <a:buNone/>
            </a:pPr>
            <a:r>
              <a:rPr lang="en-US" altLang="zh-CN"/>
              <a:t>3. </a:t>
            </a:r>
            <a:r>
              <a:rPr lang="zh-CN" altLang="en-US"/>
              <a:t>索引</a:t>
            </a:r>
            <a:endParaRPr lang="zh-CN" altLang="en-US"/>
          </a:p>
          <a:p>
            <a:pPr marL="0" indent="0">
              <a:buNone/>
            </a:pPr>
            <a:r>
              <a:rPr lang="en-US" altLang="zh-CN"/>
              <a:t>4. </a:t>
            </a:r>
            <a:r>
              <a:rPr lang="zh-CN" altLang="en-US"/>
              <a:t>慢查询</a:t>
            </a:r>
            <a:endParaRPr lang="zh-CN" altLang="en-US"/>
          </a:p>
          <a:p>
            <a:pPr marL="0" indent="0">
              <a:buNone/>
            </a:pPr>
            <a:r>
              <a:rPr lang="en-US" altLang="zh-CN"/>
              <a:t>5. </a:t>
            </a:r>
            <a:r>
              <a:rPr lang="zh-CN" altLang="en-US"/>
              <a:t>执行计划</a:t>
            </a: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存储引擎</a:t>
            </a:r>
            <a:endParaRPr lang="zh-CN" altLang="en-US"/>
          </a:p>
        </p:txBody>
      </p:sp>
      <p:sp>
        <p:nvSpPr>
          <p:cNvPr id="3" name="内容占位符 2"/>
          <p:cNvSpPr>
            <a:spLocks noGrp="1"/>
          </p:cNvSpPr>
          <p:nvPr>
            <p:ph idx="1"/>
          </p:nvPr>
        </p:nvSpPr>
        <p:spPr/>
        <p:txBody>
          <a:bodyPr/>
          <a:p>
            <a:r>
              <a:rPr lang="zh-CN" altLang="en-US"/>
              <a:t>MySQL的</a:t>
            </a:r>
            <a:r>
              <a:rPr lang="zh-CN" altLang="en-US">
                <a:solidFill>
                  <a:srgbClr val="FF0000"/>
                </a:solidFill>
              </a:rPr>
              <a:t>存储引擎</a:t>
            </a:r>
            <a:r>
              <a:rPr lang="zh-CN" altLang="en-US"/>
              <a:t>是负责数据存储和检索的核心组件。</a:t>
            </a:r>
            <a:endParaRPr lang="zh-CN" altLang="en-US"/>
          </a:p>
          <a:p>
            <a:r>
              <a:rPr lang="zh-CN" altLang="en-US"/>
              <a:t>存储引擎要解决的问题如下：</a:t>
            </a:r>
            <a:endParaRPr lang="zh-CN" altLang="en-US"/>
          </a:p>
          <a:p>
            <a:pPr marL="457200" lvl="1" indent="0">
              <a:buNone/>
            </a:pPr>
            <a:r>
              <a:rPr lang="en-US" altLang="zh-CN"/>
              <a:t>1. </a:t>
            </a:r>
            <a:r>
              <a:rPr lang="zh-CN" altLang="en-US">
                <a:solidFill>
                  <a:srgbClr val="FF0000"/>
                </a:solidFill>
              </a:rPr>
              <a:t>如何存储数据</a:t>
            </a:r>
            <a:r>
              <a:rPr lang="zh-CN" altLang="en-US"/>
              <a:t>？</a:t>
            </a:r>
            <a:endParaRPr lang="zh-CN" altLang="en-US"/>
          </a:p>
          <a:p>
            <a:pPr marL="457200" lvl="1" indent="0">
              <a:buNone/>
            </a:pPr>
            <a:r>
              <a:rPr lang="en-US" altLang="zh-CN"/>
              <a:t>2. </a:t>
            </a:r>
            <a:r>
              <a:rPr lang="zh-CN" altLang="en-US">
                <a:solidFill>
                  <a:srgbClr val="FF0000"/>
                </a:solidFill>
              </a:rPr>
              <a:t>如何为存储的数据建立索引</a:t>
            </a:r>
            <a:r>
              <a:rPr lang="zh-CN" altLang="en-US"/>
              <a:t>？</a:t>
            </a:r>
            <a:endParaRPr lang="zh-CN" altLang="en-US"/>
          </a:p>
          <a:p>
            <a:pPr marL="457200" lvl="1" indent="0">
              <a:buNone/>
            </a:pPr>
            <a:r>
              <a:rPr lang="en-US" altLang="zh-CN"/>
              <a:t>3. </a:t>
            </a:r>
            <a:r>
              <a:rPr lang="zh-CN" altLang="en-US">
                <a:solidFill>
                  <a:srgbClr val="FF0000"/>
                </a:solidFill>
              </a:rPr>
              <a:t>如何查询、更新数据</a:t>
            </a:r>
            <a:r>
              <a:rPr lang="zh-CN" altLang="en-US"/>
              <a:t>？</a:t>
            </a:r>
            <a:endParaRPr lang="zh-CN" altLang="en-US"/>
          </a:p>
          <a:p>
            <a:pPr lvl="0"/>
            <a:r>
              <a:rPr lang="en-US" altLang="zh-CN"/>
              <a:t>MySQL</a:t>
            </a:r>
            <a:r>
              <a:rPr lang="zh-CN" altLang="en-US"/>
              <a:t>支持的存储引擎，常见的有以下三种</a:t>
            </a:r>
            <a:endParaRPr lang="zh-CN" altLang="en-US"/>
          </a:p>
          <a:p>
            <a:pPr lvl="1"/>
            <a:r>
              <a:rPr lang="en-US" altLang="zh-CN"/>
              <a:t>InnoDB</a:t>
            </a:r>
            <a:endParaRPr lang="en-US" altLang="zh-CN"/>
          </a:p>
          <a:p>
            <a:pPr lvl="1"/>
            <a:r>
              <a:rPr lang="en-US" altLang="zh-CN"/>
              <a:t>MyISAM</a:t>
            </a:r>
            <a:endParaRPr lang="en-US" altLang="zh-CN"/>
          </a:p>
          <a:p>
            <a:pPr lvl="1"/>
            <a:r>
              <a:rPr lang="en-US" altLang="zh-CN"/>
              <a:t>MEMORY</a:t>
            </a:r>
            <a:endParaRPr lang="en-US" altLang="zh-CN"/>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MySQL</a:t>
            </a:r>
            <a:r>
              <a:rPr lang="zh-CN" altLang="en-US"/>
              <a:t>支持的存储引擎</a:t>
            </a:r>
            <a:endParaRPr lang="zh-CN" altLang="en-US"/>
          </a:p>
        </p:txBody>
      </p:sp>
      <p:pic>
        <p:nvPicPr>
          <p:cNvPr id="3" name="图片 2"/>
          <p:cNvPicPr>
            <a:picLocks noChangeAspect="1"/>
          </p:cNvPicPr>
          <p:nvPr/>
        </p:nvPicPr>
        <p:blipFill>
          <a:blip r:embed="rId1"/>
          <a:stretch>
            <a:fillRect/>
          </a:stretch>
        </p:blipFill>
        <p:spPr>
          <a:xfrm>
            <a:off x="439420" y="2215515"/>
            <a:ext cx="11498580" cy="231330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存储引擎功能</a:t>
            </a:r>
            <a:endParaRPr lang="zh-CN" altLang="en-US"/>
          </a:p>
        </p:txBody>
      </p:sp>
      <p:pic>
        <p:nvPicPr>
          <p:cNvPr id="4" name="内容占位符 3"/>
          <p:cNvPicPr>
            <a:picLocks noChangeAspect="1"/>
          </p:cNvPicPr>
          <p:nvPr>
            <p:ph idx="1"/>
          </p:nvPr>
        </p:nvPicPr>
        <p:blipFill>
          <a:blip r:embed="rId1"/>
          <a:stretch>
            <a:fillRect/>
          </a:stretch>
        </p:blipFill>
        <p:spPr>
          <a:xfrm>
            <a:off x="4189730" y="364490"/>
            <a:ext cx="4973955" cy="612902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967730" y="1529715"/>
              <a:ext cx="694690" cy="396875"/>
            </p14:xfrm>
          </p:contentPart>
        </mc:Choice>
        <mc:Fallback xmlns="">
          <p:pic>
            <p:nvPicPr>
              <p:cNvPr id="3" name="墨迹 2"/>
            </p:nvPicPr>
            <p:blipFill>
              <a:blip r:embed="rId3"/>
            </p:blipFill>
            <p:spPr>
              <a:xfrm>
                <a:off x="5967730" y="1529715"/>
                <a:ext cx="694690" cy="3968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800600" y="3557270"/>
              <a:ext cx="826770" cy="81280"/>
            </p14:xfrm>
          </p:contentPart>
        </mc:Choice>
        <mc:Fallback xmlns="">
          <p:pic>
            <p:nvPicPr>
              <p:cNvPr id="5" name="墨迹 4"/>
            </p:nvPicPr>
            <p:blipFill>
              <a:blip r:embed="rId5"/>
            </p:blipFill>
            <p:spPr>
              <a:xfrm>
                <a:off x="4800600" y="3557270"/>
                <a:ext cx="826770" cy="81280"/>
              </a:xfrm>
              <a:prstGeom prst="rect"/>
            </p:spPr>
          </p:pic>
        </mc:Fallback>
      </mc:AlternateContent>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MySQL</a:t>
            </a:r>
            <a:r>
              <a:rPr lang="zh-CN" altLang="en-US"/>
              <a:t>体系架构</a:t>
            </a:r>
            <a:endParaRPr lang="zh-CN" altLang="en-US"/>
          </a:p>
        </p:txBody>
      </p:sp>
      <p:pic>
        <p:nvPicPr>
          <p:cNvPr id="4" name="内容占位符 3"/>
          <p:cNvPicPr>
            <a:picLocks noChangeAspect="1"/>
          </p:cNvPicPr>
          <p:nvPr>
            <p:ph idx="1"/>
          </p:nvPr>
        </p:nvPicPr>
        <p:blipFill>
          <a:blip r:embed="rId1"/>
          <a:stretch>
            <a:fillRect/>
          </a:stretch>
        </p:blipFill>
        <p:spPr>
          <a:xfrm>
            <a:off x="1373505" y="1457325"/>
            <a:ext cx="9375775" cy="506222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101340" y="4711700"/>
              <a:ext cx="400685" cy="358140"/>
            </p14:xfrm>
          </p:contentPart>
        </mc:Choice>
        <mc:Fallback xmlns="">
          <p:pic>
            <p:nvPicPr>
              <p:cNvPr id="3" name="墨迹 2"/>
            </p:nvPicPr>
            <p:blipFill>
              <a:blip r:embed="rId3"/>
            </p:blipFill>
            <p:spPr>
              <a:xfrm>
                <a:off x="3101340" y="4711700"/>
                <a:ext cx="400685" cy="3581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326005" y="4894580"/>
              <a:ext cx="502920" cy="337185"/>
            </p14:xfrm>
          </p:contentPart>
        </mc:Choice>
        <mc:Fallback xmlns="">
          <p:pic>
            <p:nvPicPr>
              <p:cNvPr id="5" name="墨迹 4"/>
            </p:nvPicPr>
            <p:blipFill>
              <a:blip r:embed="rId5"/>
            </p:blipFill>
            <p:spPr>
              <a:xfrm>
                <a:off x="2326005" y="4894580"/>
                <a:ext cx="502920" cy="33718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6244590" y="4856480"/>
              <a:ext cx="409575" cy="345440"/>
            </p14:xfrm>
          </p:contentPart>
        </mc:Choice>
        <mc:Fallback xmlns="">
          <p:pic>
            <p:nvPicPr>
              <p:cNvPr id="6" name="墨迹 5"/>
            </p:nvPicPr>
            <p:blipFill>
              <a:blip r:embed="rId7"/>
            </p:blipFill>
            <p:spPr>
              <a:xfrm>
                <a:off x="6244590" y="4856480"/>
                <a:ext cx="409575" cy="345440"/>
              </a:xfrm>
              <a:prstGeom prst="rect"/>
            </p:spPr>
          </p:pic>
        </mc:Fallback>
      </mc:AlternateContent>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InnoDB</a:t>
            </a:r>
            <a:endParaRPr lang="en-US" altLang="zh-CN"/>
          </a:p>
        </p:txBody>
      </p:sp>
      <p:pic>
        <p:nvPicPr>
          <p:cNvPr id="4" name="内容占位符 3"/>
          <p:cNvPicPr>
            <a:picLocks noChangeAspect="1"/>
          </p:cNvPicPr>
          <p:nvPr>
            <p:ph idx="1"/>
          </p:nvPr>
        </p:nvPicPr>
        <p:blipFill>
          <a:blip r:embed="rId1"/>
          <a:stretch>
            <a:fillRect/>
          </a:stretch>
        </p:blipFill>
        <p:spPr>
          <a:xfrm>
            <a:off x="548640" y="1562100"/>
            <a:ext cx="10981055" cy="453580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181225" y="2564765"/>
              <a:ext cx="490220" cy="370840"/>
            </p14:xfrm>
          </p:contentPart>
        </mc:Choice>
        <mc:Fallback xmlns="">
          <p:pic>
            <p:nvPicPr>
              <p:cNvPr id="3" name="墨迹 2"/>
            </p:nvPicPr>
            <p:blipFill>
              <a:blip r:embed="rId3"/>
            </p:blipFill>
            <p:spPr>
              <a:xfrm>
                <a:off x="2181225" y="2564765"/>
                <a:ext cx="490220" cy="3708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342515" y="1537970"/>
              <a:ext cx="1943100" cy="388620"/>
            </p14:xfrm>
          </p:contentPart>
        </mc:Choice>
        <mc:Fallback xmlns="">
          <p:pic>
            <p:nvPicPr>
              <p:cNvPr id="5" name="墨迹 4"/>
            </p:nvPicPr>
            <p:blipFill>
              <a:blip r:embed="rId5"/>
            </p:blipFill>
            <p:spPr>
              <a:xfrm>
                <a:off x="2342515" y="1537970"/>
                <a:ext cx="1943100" cy="388620"/>
              </a:xfrm>
              <a:prstGeom prst="rect"/>
            </p:spPr>
          </p:pic>
        </mc:Fallback>
      </mc:AlternateContent>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InnoDB</a:t>
            </a:r>
            <a:r>
              <a:rPr lang="zh-CN" altLang="en-US"/>
              <a:t>适用场景</a:t>
            </a:r>
            <a:endParaRPr lang="zh-CN" altLang="en-US"/>
          </a:p>
        </p:txBody>
      </p:sp>
      <p:pic>
        <p:nvPicPr>
          <p:cNvPr id="4" name="内容占位符 3"/>
          <p:cNvPicPr>
            <a:picLocks noChangeAspect="1"/>
          </p:cNvPicPr>
          <p:nvPr>
            <p:ph idx="1"/>
          </p:nvPr>
        </p:nvPicPr>
        <p:blipFill>
          <a:blip r:embed="rId1"/>
          <a:stretch>
            <a:fillRect/>
          </a:stretch>
        </p:blipFill>
        <p:spPr>
          <a:xfrm>
            <a:off x="770890" y="1932940"/>
            <a:ext cx="10650220" cy="3266440"/>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InnoDB</a:t>
            </a:r>
            <a:r>
              <a:rPr lang="zh-CN" altLang="en-US"/>
              <a:t>在磁盘中的情况</a:t>
            </a:r>
            <a:endParaRPr lang="zh-CN" altLang="en-US"/>
          </a:p>
        </p:txBody>
      </p:sp>
      <p:pic>
        <p:nvPicPr>
          <p:cNvPr id="3" name="图片 2"/>
          <p:cNvPicPr>
            <a:picLocks noChangeAspect="1"/>
          </p:cNvPicPr>
          <p:nvPr/>
        </p:nvPicPr>
        <p:blipFill>
          <a:blip r:embed="rId1"/>
          <a:stretch>
            <a:fillRect/>
          </a:stretch>
        </p:blipFill>
        <p:spPr>
          <a:xfrm>
            <a:off x="393065" y="3736340"/>
            <a:ext cx="5819775" cy="2889250"/>
          </a:xfrm>
          <a:prstGeom prst="rect">
            <a:avLst/>
          </a:prstGeom>
        </p:spPr>
      </p:pic>
      <p:pic>
        <p:nvPicPr>
          <p:cNvPr id="4" name="图片 3"/>
          <p:cNvPicPr>
            <a:picLocks noChangeAspect="1"/>
          </p:cNvPicPr>
          <p:nvPr/>
        </p:nvPicPr>
        <p:blipFill>
          <a:blip r:embed="rId2"/>
          <a:stretch>
            <a:fillRect/>
          </a:stretch>
        </p:blipFill>
        <p:spPr>
          <a:xfrm>
            <a:off x="6055995" y="1054100"/>
            <a:ext cx="6058535" cy="2609215"/>
          </a:xfrm>
          <a:prstGeom prst="rect">
            <a:avLst/>
          </a:prstGeom>
        </p:spPr>
      </p:pic>
      <p:pic>
        <p:nvPicPr>
          <p:cNvPr id="5" name="图片 4"/>
          <p:cNvPicPr>
            <a:picLocks noChangeAspect="1"/>
          </p:cNvPicPr>
          <p:nvPr/>
        </p:nvPicPr>
        <p:blipFill>
          <a:blip r:embed="rId3"/>
          <a:stretch>
            <a:fillRect/>
          </a:stretch>
        </p:blipFill>
        <p:spPr>
          <a:xfrm>
            <a:off x="5816600" y="4541520"/>
            <a:ext cx="6257925" cy="962025"/>
          </a:xfrm>
          <a:prstGeom prst="rect">
            <a:avLst/>
          </a:prstGeom>
        </p:spPr>
      </p:pic>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9899015" y="3060700"/>
              <a:ext cx="1594485" cy="1774190"/>
            </p14:xfrm>
          </p:contentPart>
        </mc:Choice>
        <mc:Fallback xmlns="">
          <p:pic>
            <p:nvPicPr>
              <p:cNvPr id="6" name="墨迹 5"/>
            </p:nvPicPr>
            <p:blipFill>
              <a:blip r:embed="rId5"/>
            </p:blipFill>
            <p:spPr>
              <a:xfrm>
                <a:off x="9899015" y="3060700"/>
                <a:ext cx="1594485" cy="177419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11242675" y="3051810"/>
              <a:ext cx="294640" cy="241935"/>
            </p14:xfrm>
          </p:contentPart>
        </mc:Choice>
        <mc:Fallback xmlns="">
          <p:pic>
            <p:nvPicPr>
              <p:cNvPr id="7" name="墨迹 6"/>
            </p:nvPicPr>
            <p:blipFill>
              <a:blip r:embed="rId7"/>
            </p:blipFill>
            <p:spPr>
              <a:xfrm>
                <a:off x="11242675" y="3051810"/>
                <a:ext cx="294640" cy="241935"/>
              </a:xfrm>
              <a:prstGeom prst="rect"/>
            </p:spPr>
          </p:pic>
        </mc:Fallback>
      </mc:AlternateContent>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MyISAM</a:t>
            </a:r>
            <a:endParaRPr lang="en-US" altLang="zh-CN"/>
          </a:p>
        </p:txBody>
      </p:sp>
      <p:pic>
        <p:nvPicPr>
          <p:cNvPr id="4" name="内容占位符 3"/>
          <p:cNvPicPr>
            <a:picLocks noChangeAspect="1"/>
          </p:cNvPicPr>
          <p:nvPr>
            <p:ph idx="1"/>
          </p:nvPr>
        </p:nvPicPr>
        <p:blipFill>
          <a:blip r:embed="rId1"/>
          <a:stretch>
            <a:fillRect/>
          </a:stretch>
        </p:blipFill>
        <p:spPr>
          <a:xfrm>
            <a:off x="1172845" y="1922145"/>
            <a:ext cx="9924415" cy="332232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737995" y="3650615"/>
              <a:ext cx="1393190" cy="469265"/>
            </p14:xfrm>
          </p:contentPart>
        </mc:Choice>
        <mc:Fallback xmlns="">
          <p:pic>
            <p:nvPicPr>
              <p:cNvPr id="3" name="墨迹 2"/>
            </p:nvPicPr>
            <p:blipFill>
              <a:blip r:embed="rId3"/>
            </p:blipFill>
            <p:spPr>
              <a:xfrm>
                <a:off x="1737995" y="3650615"/>
                <a:ext cx="1393190" cy="46926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1678305" y="4639310"/>
              <a:ext cx="1521460" cy="558165"/>
            </p14:xfrm>
          </p:contentPart>
        </mc:Choice>
        <mc:Fallback xmlns="">
          <p:pic>
            <p:nvPicPr>
              <p:cNvPr id="5" name="墨迹 4"/>
            </p:nvPicPr>
            <p:blipFill>
              <a:blip r:embed="rId5"/>
            </p:blipFill>
            <p:spPr>
              <a:xfrm>
                <a:off x="1678305" y="4639310"/>
                <a:ext cx="1521460" cy="55816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3369310" y="3876675"/>
              <a:ext cx="601345" cy="30480"/>
            </p14:xfrm>
          </p:contentPart>
        </mc:Choice>
        <mc:Fallback xmlns="">
          <p:pic>
            <p:nvPicPr>
              <p:cNvPr id="6" name="墨迹 5"/>
            </p:nvPicPr>
            <p:blipFill>
              <a:blip r:embed="rId7"/>
            </p:blipFill>
            <p:spPr>
              <a:xfrm>
                <a:off x="3369310" y="3876675"/>
                <a:ext cx="601345" cy="30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3944620" y="3829685"/>
              <a:ext cx="170815" cy="222250"/>
            </p14:xfrm>
          </p:contentPart>
        </mc:Choice>
        <mc:Fallback xmlns="">
          <p:pic>
            <p:nvPicPr>
              <p:cNvPr id="7" name="墨迹 6"/>
            </p:nvPicPr>
            <p:blipFill>
              <a:blip r:embed="rId9"/>
            </p:blipFill>
            <p:spPr>
              <a:xfrm>
                <a:off x="3944620" y="3829685"/>
                <a:ext cx="170815" cy="222250"/>
              </a:xfrm>
              <a:prstGeom prst="rect"/>
            </p:spPr>
          </p:pic>
        </mc:Fallback>
      </mc:AlternateContent>
      <p:sp>
        <p:nvSpPr>
          <p:cNvPr id="8" name="文本框 7"/>
          <p:cNvSpPr txBox="1"/>
          <p:nvPr/>
        </p:nvSpPr>
        <p:spPr>
          <a:xfrm>
            <a:off x="4412615" y="3701415"/>
            <a:ext cx="4191000" cy="368300"/>
          </a:xfrm>
          <a:prstGeom prst="rect">
            <a:avLst/>
          </a:prstGeom>
          <a:noFill/>
        </p:spPr>
        <p:txBody>
          <a:bodyPr wrap="square" rtlCol="0">
            <a:spAutoFit/>
          </a:bodyPr>
          <a:p>
            <a:r>
              <a:rPr lang="zh-CN" altLang="en-US"/>
              <a:t>对</a:t>
            </a:r>
            <a:r>
              <a:rPr lang="zh-CN" altLang="en-US" b="1">
                <a:solidFill>
                  <a:srgbClr val="FF0000"/>
                </a:solidFill>
              </a:rPr>
              <a:t>整张表</a:t>
            </a:r>
            <a:r>
              <a:rPr lang="zh-CN" altLang="en-US"/>
              <a:t>上锁，</a:t>
            </a:r>
            <a:r>
              <a:rPr lang="zh-CN" altLang="en-US">
                <a:solidFill>
                  <a:srgbClr val="FF0000"/>
                </a:solidFill>
              </a:rPr>
              <a:t>粒度不够细</a:t>
            </a:r>
            <a:endParaRPr lang="zh-CN" altLang="en-US">
              <a:solidFill>
                <a:srgbClr val="FF0000"/>
              </a:solidFill>
            </a:endParaRPr>
          </a:p>
        </p:txBody>
      </p:sp>
    </p:spTree>
    <p:custDataLst>
      <p:tags r:id="rId10"/>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MyISAM</a:t>
            </a:r>
            <a:r>
              <a:rPr lang="zh-CN" altLang="en-US"/>
              <a:t>适用场景</a:t>
            </a:r>
            <a:endParaRPr lang="zh-CN" altLang="en-US"/>
          </a:p>
        </p:txBody>
      </p:sp>
      <p:pic>
        <p:nvPicPr>
          <p:cNvPr id="4" name="内容占位符 3"/>
          <p:cNvPicPr>
            <a:picLocks noChangeAspect="1"/>
          </p:cNvPicPr>
          <p:nvPr>
            <p:ph idx="1"/>
          </p:nvPr>
        </p:nvPicPr>
        <p:blipFill>
          <a:blip r:embed="rId1"/>
          <a:stretch>
            <a:fillRect/>
          </a:stretch>
        </p:blipFill>
        <p:spPr>
          <a:xfrm>
            <a:off x="1099820" y="1847850"/>
            <a:ext cx="10422255" cy="316166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030470" y="4575175"/>
              <a:ext cx="1559560" cy="447675"/>
            </p14:xfrm>
          </p:contentPart>
        </mc:Choice>
        <mc:Fallback xmlns="">
          <p:pic>
            <p:nvPicPr>
              <p:cNvPr id="3" name="墨迹 2"/>
            </p:nvPicPr>
            <p:blipFill>
              <a:blip r:embed="rId3"/>
            </p:blipFill>
            <p:spPr>
              <a:xfrm>
                <a:off x="5030470" y="4575175"/>
                <a:ext cx="1559560" cy="447675"/>
              </a:xfrm>
              <a:prstGeom prst="rect"/>
            </p:spPr>
          </p:pic>
        </mc:Fallback>
      </mc:AlternateContent>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MyISAM</a:t>
            </a:r>
            <a:r>
              <a:rPr lang="zh-CN" altLang="en-US"/>
              <a:t>存储引擎在磁盘的情况</a:t>
            </a:r>
            <a:endParaRPr lang="zh-CN" altLang="en-US"/>
          </a:p>
        </p:txBody>
      </p:sp>
      <p:pic>
        <p:nvPicPr>
          <p:cNvPr id="3" name="图片 2"/>
          <p:cNvPicPr>
            <a:picLocks noChangeAspect="1"/>
          </p:cNvPicPr>
          <p:nvPr/>
        </p:nvPicPr>
        <p:blipFill>
          <a:blip r:embed="rId1"/>
          <a:stretch>
            <a:fillRect/>
          </a:stretch>
        </p:blipFill>
        <p:spPr>
          <a:xfrm>
            <a:off x="794385" y="1708785"/>
            <a:ext cx="8990965" cy="1501140"/>
          </a:xfrm>
          <a:prstGeom prst="rect">
            <a:avLst/>
          </a:prstGeom>
        </p:spPr>
      </p:pic>
      <p:pic>
        <p:nvPicPr>
          <p:cNvPr id="4" name="图片 3"/>
          <p:cNvPicPr>
            <a:picLocks noChangeAspect="1"/>
          </p:cNvPicPr>
          <p:nvPr/>
        </p:nvPicPr>
        <p:blipFill>
          <a:blip r:embed="rId2"/>
          <a:stretch>
            <a:fillRect/>
          </a:stretch>
        </p:blipFill>
        <p:spPr>
          <a:xfrm>
            <a:off x="794385" y="3992880"/>
            <a:ext cx="6495415" cy="1804035"/>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9384030" y="1814830"/>
              <a:ext cx="499110" cy="269240"/>
            </p14:xfrm>
          </p:contentPart>
        </mc:Choice>
        <mc:Fallback xmlns="">
          <p:pic>
            <p:nvPicPr>
              <p:cNvPr id="5" name="墨迹 4"/>
            </p:nvPicPr>
            <p:blipFill>
              <a:blip r:embed="rId4"/>
            </p:blipFill>
            <p:spPr>
              <a:xfrm>
                <a:off x="9384030" y="1814830"/>
                <a:ext cx="499110" cy="2692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9725025" y="1772285"/>
              <a:ext cx="251460" cy="149860"/>
            </p14:xfrm>
          </p:contentPart>
        </mc:Choice>
        <mc:Fallback xmlns="">
          <p:pic>
            <p:nvPicPr>
              <p:cNvPr id="6" name="墨迹 5"/>
            </p:nvPicPr>
            <p:blipFill>
              <a:blip r:embed="rId6"/>
            </p:blipFill>
            <p:spPr>
              <a:xfrm>
                <a:off x="9725025" y="1772285"/>
                <a:ext cx="251460" cy="149860"/>
              </a:xfrm>
              <a:prstGeom prst="rect"/>
            </p:spPr>
          </p:pic>
        </mc:Fallback>
      </mc:AlternateContent>
      <p:sp>
        <p:nvSpPr>
          <p:cNvPr id="7" name="文本框 6"/>
          <p:cNvSpPr txBox="1"/>
          <p:nvPr/>
        </p:nvSpPr>
        <p:spPr>
          <a:xfrm>
            <a:off x="10052050" y="1648460"/>
            <a:ext cx="1665605" cy="368300"/>
          </a:xfrm>
          <a:prstGeom prst="rect">
            <a:avLst/>
          </a:prstGeom>
          <a:noFill/>
        </p:spPr>
        <p:txBody>
          <a:bodyPr wrap="square" rtlCol="0">
            <a:spAutoFit/>
          </a:bodyPr>
          <a:p>
            <a:r>
              <a:rPr lang="zh-CN" altLang="en-US">
                <a:solidFill>
                  <a:srgbClr val="FF0000"/>
                </a:solidFill>
              </a:rPr>
              <a:t>表结构</a:t>
            </a:r>
            <a:endParaRPr lang="zh-CN" altLang="en-US">
              <a:solidFill>
                <a:srgbClr val="FF0000"/>
              </a:solidFill>
            </a:endParaRPr>
          </a:p>
        </p:txBody>
      </p:sp>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8985250" y="2313305"/>
              <a:ext cx="848360" cy="137160"/>
            </p14:xfrm>
          </p:contentPart>
        </mc:Choice>
        <mc:Fallback xmlns="">
          <p:pic>
            <p:nvPicPr>
              <p:cNvPr id="8" name="墨迹 7"/>
            </p:nvPicPr>
            <p:blipFill>
              <a:blip r:embed="rId8"/>
            </p:blipFill>
            <p:spPr>
              <a:xfrm>
                <a:off x="8985250" y="2313305"/>
                <a:ext cx="848360" cy="1371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9837420" y="2393950"/>
              <a:ext cx="635" cy="9525"/>
            </p14:xfrm>
          </p:contentPart>
        </mc:Choice>
        <mc:Fallback xmlns="">
          <p:pic>
            <p:nvPicPr>
              <p:cNvPr id="9" name="墨迹 8"/>
            </p:nvPicPr>
            <p:blipFill>
              <a:blip r:embed="rId10"/>
            </p:blipFill>
            <p:spPr>
              <a:xfrm>
                <a:off x="9837420" y="2393950"/>
                <a:ext cx="635" cy="95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9815830" y="2368550"/>
              <a:ext cx="107315" cy="171450"/>
            </p14:xfrm>
          </p:contentPart>
        </mc:Choice>
        <mc:Fallback xmlns="">
          <p:pic>
            <p:nvPicPr>
              <p:cNvPr id="10" name="墨迹 9"/>
            </p:nvPicPr>
            <p:blipFill>
              <a:blip r:embed="rId12"/>
            </p:blipFill>
            <p:spPr>
              <a:xfrm>
                <a:off x="9815830" y="2368550"/>
                <a:ext cx="107315" cy="1714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8985250" y="2543175"/>
              <a:ext cx="601345" cy="349885"/>
            </p14:xfrm>
          </p:contentPart>
        </mc:Choice>
        <mc:Fallback xmlns="">
          <p:pic>
            <p:nvPicPr>
              <p:cNvPr id="11" name="墨迹 10"/>
            </p:nvPicPr>
            <p:blipFill>
              <a:blip r:embed="rId14"/>
            </p:blipFill>
            <p:spPr>
              <a:xfrm>
                <a:off x="8985250" y="2543175"/>
                <a:ext cx="601345" cy="34988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9488170" y="2781935"/>
              <a:ext cx="255905" cy="222250"/>
            </p14:xfrm>
          </p:contentPart>
        </mc:Choice>
        <mc:Fallback xmlns="">
          <p:pic>
            <p:nvPicPr>
              <p:cNvPr id="12" name="墨迹 11"/>
            </p:nvPicPr>
            <p:blipFill>
              <a:blip r:embed="rId16"/>
            </p:blipFill>
            <p:spPr>
              <a:xfrm>
                <a:off x="9488170" y="2781935"/>
                <a:ext cx="255905" cy="222250"/>
              </a:xfrm>
              <a:prstGeom prst="rect"/>
            </p:spPr>
          </p:pic>
        </mc:Fallback>
      </mc:AlternateContent>
      <p:sp>
        <p:nvSpPr>
          <p:cNvPr id="13" name="文本框 12"/>
          <p:cNvSpPr txBox="1"/>
          <p:nvPr/>
        </p:nvSpPr>
        <p:spPr>
          <a:xfrm>
            <a:off x="10092055" y="2312670"/>
            <a:ext cx="1618615" cy="368300"/>
          </a:xfrm>
          <a:prstGeom prst="rect">
            <a:avLst/>
          </a:prstGeom>
          <a:noFill/>
        </p:spPr>
        <p:txBody>
          <a:bodyPr wrap="square" rtlCol="0">
            <a:spAutoFit/>
          </a:bodyPr>
          <a:p>
            <a:r>
              <a:rPr lang="zh-CN" altLang="en-US">
                <a:solidFill>
                  <a:srgbClr val="FF0000"/>
                </a:solidFill>
              </a:rPr>
              <a:t>存放数据</a:t>
            </a:r>
            <a:endParaRPr lang="zh-CN" altLang="en-US">
              <a:solidFill>
                <a:srgbClr val="FF0000"/>
              </a:solidFill>
            </a:endParaRPr>
          </a:p>
        </p:txBody>
      </p:sp>
      <p:sp>
        <p:nvSpPr>
          <p:cNvPr id="14" name="文本框 13"/>
          <p:cNvSpPr txBox="1"/>
          <p:nvPr/>
        </p:nvSpPr>
        <p:spPr>
          <a:xfrm>
            <a:off x="9900285" y="2861945"/>
            <a:ext cx="1324610" cy="368300"/>
          </a:xfrm>
          <a:prstGeom prst="rect">
            <a:avLst/>
          </a:prstGeom>
          <a:noFill/>
        </p:spPr>
        <p:txBody>
          <a:bodyPr wrap="square" rtlCol="0">
            <a:spAutoFit/>
          </a:bodyPr>
          <a:p>
            <a:r>
              <a:rPr lang="zh-CN" altLang="en-US">
                <a:solidFill>
                  <a:srgbClr val="FF0000"/>
                </a:solidFill>
              </a:rPr>
              <a:t>存放索引</a:t>
            </a:r>
            <a:endParaRPr lang="zh-CN" altLang="en-US">
              <a:solidFill>
                <a:srgbClr val="FF0000"/>
              </a:solidFill>
            </a:endParaRPr>
          </a:p>
        </p:txBody>
      </p:sp>
      <p:sp>
        <p:nvSpPr>
          <p:cNvPr id="15" name="文本框 14"/>
          <p:cNvSpPr txBox="1"/>
          <p:nvPr/>
        </p:nvSpPr>
        <p:spPr>
          <a:xfrm>
            <a:off x="7783195" y="3926840"/>
            <a:ext cx="3637915" cy="368300"/>
          </a:xfrm>
          <a:prstGeom prst="rect">
            <a:avLst/>
          </a:prstGeom>
          <a:noFill/>
        </p:spPr>
        <p:txBody>
          <a:bodyPr wrap="square" rtlCol="0">
            <a:spAutoFit/>
          </a:bodyPr>
          <a:p>
            <a:r>
              <a:rPr lang="zh-CN" altLang="en-US"/>
              <a:t>表结构、数据、索引分开存放</a:t>
            </a:r>
            <a:endParaRPr lang="zh-CN" altLang="en-US"/>
          </a:p>
        </p:txBody>
      </p:sp>
    </p:spTree>
    <p:custDataLst>
      <p:tags r:id="rId1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MEMORY</a:t>
            </a:r>
            <a:endParaRPr lang="en-US" altLang="zh-CN"/>
          </a:p>
        </p:txBody>
      </p:sp>
      <p:pic>
        <p:nvPicPr>
          <p:cNvPr id="4" name="内容占位符 3"/>
          <p:cNvPicPr>
            <a:picLocks noChangeAspect="1"/>
          </p:cNvPicPr>
          <p:nvPr>
            <p:ph idx="1"/>
          </p:nvPr>
        </p:nvPicPr>
        <p:blipFill>
          <a:blip r:embed="rId1"/>
          <a:stretch>
            <a:fillRect/>
          </a:stretch>
        </p:blipFill>
        <p:spPr>
          <a:xfrm>
            <a:off x="1002030" y="1699260"/>
            <a:ext cx="10302875" cy="400494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637915" y="2296160"/>
              <a:ext cx="1742440" cy="141605"/>
            </p14:xfrm>
          </p:contentPart>
        </mc:Choice>
        <mc:Fallback xmlns="">
          <p:pic>
            <p:nvPicPr>
              <p:cNvPr id="3" name="墨迹 2"/>
            </p:nvPicPr>
            <p:blipFill>
              <a:blip r:embed="rId3"/>
            </p:blipFill>
            <p:spPr>
              <a:xfrm>
                <a:off x="3637915" y="2296160"/>
                <a:ext cx="1742440" cy="14160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5673725" y="2347595"/>
              <a:ext cx="1602105" cy="38735"/>
            </p14:xfrm>
          </p:contentPart>
        </mc:Choice>
        <mc:Fallback xmlns="">
          <p:pic>
            <p:nvPicPr>
              <p:cNvPr id="5" name="墨迹 4"/>
            </p:nvPicPr>
            <p:blipFill>
              <a:blip r:embed="rId5"/>
            </p:blipFill>
            <p:spPr>
              <a:xfrm>
                <a:off x="5673725" y="2347595"/>
                <a:ext cx="1602105" cy="387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9767570" y="2790190"/>
              <a:ext cx="967105" cy="9525"/>
            </p14:xfrm>
          </p:contentPart>
        </mc:Choice>
        <mc:Fallback xmlns="">
          <p:pic>
            <p:nvPicPr>
              <p:cNvPr id="6" name="墨迹 5"/>
            </p:nvPicPr>
            <p:blipFill>
              <a:blip r:embed="rId7"/>
            </p:blipFill>
            <p:spPr>
              <a:xfrm>
                <a:off x="9767570" y="2790190"/>
                <a:ext cx="967105" cy="95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2172335" y="3054350"/>
              <a:ext cx="3272155" cy="111760"/>
            </p14:xfrm>
          </p:contentPart>
        </mc:Choice>
        <mc:Fallback xmlns="">
          <p:pic>
            <p:nvPicPr>
              <p:cNvPr id="7" name="墨迹 6"/>
            </p:nvPicPr>
            <p:blipFill>
              <a:blip r:embed="rId9"/>
            </p:blipFill>
            <p:spPr>
              <a:xfrm>
                <a:off x="2172335" y="3054350"/>
                <a:ext cx="3272155" cy="1117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5528945" y="4400550"/>
              <a:ext cx="2105025" cy="85725"/>
            </p14:xfrm>
          </p:contentPart>
        </mc:Choice>
        <mc:Fallback xmlns="">
          <p:pic>
            <p:nvPicPr>
              <p:cNvPr id="8" name="墨迹 7"/>
            </p:nvPicPr>
            <p:blipFill>
              <a:blip r:embed="rId11"/>
            </p:blipFill>
            <p:spPr>
              <a:xfrm>
                <a:off x="5528945" y="4400550"/>
                <a:ext cx="2105025" cy="857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9490710" y="4076700"/>
              <a:ext cx="741680" cy="405130"/>
            </p14:xfrm>
          </p:contentPart>
        </mc:Choice>
        <mc:Fallback xmlns="">
          <p:pic>
            <p:nvPicPr>
              <p:cNvPr id="9" name="墨迹 8"/>
            </p:nvPicPr>
            <p:blipFill>
              <a:blip r:embed="rId13"/>
            </p:blipFill>
            <p:spPr>
              <a:xfrm>
                <a:off x="9490710" y="4076700"/>
                <a:ext cx="741680" cy="40513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1814830" y="4728210"/>
              <a:ext cx="1078230" cy="69215"/>
            </p14:xfrm>
          </p:contentPart>
        </mc:Choice>
        <mc:Fallback xmlns="">
          <p:pic>
            <p:nvPicPr>
              <p:cNvPr id="10" name="墨迹 9"/>
            </p:nvPicPr>
            <p:blipFill>
              <a:blip r:embed="rId15"/>
            </p:blipFill>
            <p:spPr>
              <a:xfrm>
                <a:off x="1814830" y="4728210"/>
                <a:ext cx="1078230" cy="6921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3842385" y="4059555"/>
              <a:ext cx="656590" cy="469265"/>
            </p14:xfrm>
          </p:contentPart>
        </mc:Choice>
        <mc:Fallback xmlns="">
          <p:pic>
            <p:nvPicPr>
              <p:cNvPr id="11" name="墨迹 10"/>
            </p:nvPicPr>
            <p:blipFill>
              <a:blip r:embed="rId17"/>
            </p:blipFill>
            <p:spPr>
              <a:xfrm>
                <a:off x="3842385" y="4059555"/>
                <a:ext cx="656590" cy="46926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4434205" y="4430395"/>
              <a:ext cx="771525" cy="409575"/>
            </p14:xfrm>
          </p:contentPart>
        </mc:Choice>
        <mc:Fallback xmlns="">
          <p:pic>
            <p:nvPicPr>
              <p:cNvPr id="12" name="墨迹 11"/>
            </p:nvPicPr>
            <p:blipFill>
              <a:blip r:embed="rId19"/>
            </p:blipFill>
            <p:spPr>
              <a:xfrm>
                <a:off x="4434205" y="4430395"/>
                <a:ext cx="771525" cy="4095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4911090" y="4707255"/>
              <a:ext cx="375920" cy="187960"/>
            </p14:xfrm>
          </p:contentPart>
        </mc:Choice>
        <mc:Fallback xmlns="">
          <p:pic>
            <p:nvPicPr>
              <p:cNvPr id="13" name="墨迹 12"/>
            </p:nvPicPr>
            <p:blipFill>
              <a:blip r:embed="rId21"/>
            </p:blipFill>
            <p:spPr>
              <a:xfrm>
                <a:off x="4911090" y="4707255"/>
                <a:ext cx="375920" cy="187960"/>
              </a:xfrm>
              <a:prstGeom prst="rect"/>
            </p:spPr>
          </p:pic>
        </mc:Fallback>
      </mc:AlternateContent>
      <p:sp>
        <p:nvSpPr>
          <p:cNvPr id="14" name="文本框 13"/>
          <p:cNvSpPr txBox="1"/>
          <p:nvPr/>
        </p:nvSpPr>
        <p:spPr>
          <a:xfrm>
            <a:off x="5498465" y="4723765"/>
            <a:ext cx="4507230" cy="645160"/>
          </a:xfrm>
          <a:prstGeom prst="rect">
            <a:avLst/>
          </a:prstGeom>
          <a:noFill/>
        </p:spPr>
        <p:txBody>
          <a:bodyPr wrap="square" rtlCol="0">
            <a:spAutoFit/>
          </a:bodyPr>
          <a:p>
            <a:r>
              <a:rPr lang="zh-CN" altLang="en-US"/>
              <a:t>使用</a:t>
            </a:r>
            <a:r>
              <a:rPr lang="zh-CN" altLang="en-US">
                <a:solidFill>
                  <a:srgbClr val="FF0000"/>
                </a:solidFill>
              </a:rPr>
              <a:t>连接操作</a:t>
            </a:r>
            <a:r>
              <a:rPr lang="zh-CN" altLang="en-US"/>
              <a:t>会生成</a:t>
            </a:r>
            <a:r>
              <a:rPr lang="zh-CN" altLang="en-US">
                <a:solidFill>
                  <a:srgbClr val="FF0000"/>
                </a:solidFill>
              </a:rPr>
              <a:t>临时表</a:t>
            </a:r>
            <a:endParaRPr lang="zh-CN" altLang="en-US">
              <a:solidFill>
                <a:srgbClr val="FF0000"/>
              </a:solidFill>
            </a:endParaRPr>
          </a:p>
          <a:p>
            <a:r>
              <a:rPr lang="zh-CN" altLang="en-US">
                <a:solidFill>
                  <a:srgbClr val="FF0000"/>
                </a:solidFill>
              </a:rPr>
              <a:t>这也告诉我们不适合使用</a:t>
            </a:r>
            <a:r>
              <a:rPr lang="en-US" altLang="zh-CN">
                <a:solidFill>
                  <a:srgbClr val="FF0000"/>
                </a:solidFill>
              </a:rPr>
              <a:t>TEXT</a:t>
            </a:r>
            <a:r>
              <a:rPr lang="zh-CN" altLang="en-US">
                <a:solidFill>
                  <a:srgbClr val="FF0000"/>
                </a:solidFill>
              </a:rPr>
              <a:t>和</a:t>
            </a:r>
            <a:r>
              <a:rPr lang="en-US" altLang="zh-CN">
                <a:solidFill>
                  <a:srgbClr val="FF0000"/>
                </a:solidFill>
              </a:rPr>
              <a:t>BLOB</a:t>
            </a:r>
            <a:endParaRPr lang="en-US" altLang="zh-CN">
              <a:solidFill>
                <a:srgbClr val="FF0000"/>
              </a:solidFill>
            </a:endParaRPr>
          </a:p>
        </p:txBody>
      </p:sp>
    </p:spTree>
    <p:custDataLst>
      <p:tags r:id="rId2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MEMORY</a:t>
            </a:r>
            <a:r>
              <a:rPr lang="zh-CN" altLang="en-US"/>
              <a:t>适用场景</a:t>
            </a:r>
            <a:endParaRPr lang="zh-CN" altLang="en-US"/>
          </a:p>
        </p:txBody>
      </p:sp>
      <p:pic>
        <p:nvPicPr>
          <p:cNvPr id="4" name="内容占位符 3"/>
          <p:cNvPicPr>
            <a:picLocks noChangeAspect="1"/>
          </p:cNvPicPr>
          <p:nvPr>
            <p:ph idx="1"/>
          </p:nvPr>
        </p:nvPicPr>
        <p:blipFill>
          <a:blip r:embed="rId1"/>
          <a:stretch>
            <a:fillRect/>
          </a:stretch>
        </p:blipFill>
        <p:spPr>
          <a:xfrm>
            <a:off x="886460" y="2070735"/>
            <a:ext cx="10517505" cy="269811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456690" y="2977515"/>
              <a:ext cx="2134870" cy="375920"/>
            </p14:xfrm>
          </p:contentPart>
        </mc:Choice>
        <mc:Fallback xmlns="">
          <p:pic>
            <p:nvPicPr>
              <p:cNvPr id="3" name="墨迹 2"/>
            </p:nvPicPr>
            <p:blipFill>
              <a:blip r:embed="rId3"/>
            </p:blipFill>
            <p:spPr>
              <a:xfrm>
                <a:off x="1456690" y="2977515"/>
                <a:ext cx="2134870" cy="3759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585720" y="3676650"/>
              <a:ext cx="567055" cy="43180"/>
            </p14:xfrm>
          </p:contentPart>
        </mc:Choice>
        <mc:Fallback xmlns="">
          <p:pic>
            <p:nvPicPr>
              <p:cNvPr id="5" name="墨迹 4"/>
            </p:nvPicPr>
            <p:blipFill>
              <a:blip r:embed="rId5"/>
            </p:blipFill>
            <p:spPr>
              <a:xfrm>
                <a:off x="2585720" y="3676650"/>
                <a:ext cx="567055" cy="431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7539355" y="3693160"/>
              <a:ext cx="610235" cy="26670"/>
            </p14:xfrm>
          </p:contentPart>
        </mc:Choice>
        <mc:Fallback xmlns="">
          <p:pic>
            <p:nvPicPr>
              <p:cNvPr id="6" name="墨迹 5"/>
            </p:nvPicPr>
            <p:blipFill>
              <a:blip r:embed="rId7"/>
            </p:blipFill>
            <p:spPr>
              <a:xfrm>
                <a:off x="7539355" y="3693160"/>
                <a:ext cx="610235" cy="26670"/>
              </a:xfrm>
              <a:prstGeom prst="rect"/>
            </p:spPr>
          </p:pic>
        </mc:Fallback>
      </mc:AlternateContent>
    </p:spTree>
    <p:custDataLst>
      <p:tags r:id="rId8"/>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MEMORY</a:t>
            </a:r>
            <a:r>
              <a:rPr lang="zh-CN" altLang="en-US"/>
              <a:t>存储引擎在磁盘中的情况</a:t>
            </a:r>
            <a:endParaRPr lang="zh-CN" altLang="en-US"/>
          </a:p>
        </p:txBody>
      </p:sp>
      <p:pic>
        <p:nvPicPr>
          <p:cNvPr id="3" name="图片 2"/>
          <p:cNvPicPr>
            <a:picLocks noChangeAspect="1"/>
          </p:cNvPicPr>
          <p:nvPr/>
        </p:nvPicPr>
        <p:blipFill>
          <a:blip r:embed="rId1"/>
          <a:stretch>
            <a:fillRect/>
          </a:stretch>
        </p:blipFill>
        <p:spPr>
          <a:xfrm>
            <a:off x="954405" y="1642110"/>
            <a:ext cx="7419975" cy="150495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7922895" y="1899920"/>
              <a:ext cx="669290" cy="396875"/>
            </p14:xfrm>
          </p:contentPart>
        </mc:Choice>
        <mc:Fallback xmlns="">
          <p:pic>
            <p:nvPicPr>
              <p:cNvPr id="4" name="墨迹 3"/>
            </p:nvPicPr>
            <p:blipFill>
              <a:blip r:embed="rId3"/>
            </p:blipFill>
            <p:spPr>
              <a:xfrm>
                <a:off x="7922895" y="1899920"/>
                <a:ext cx="669290" cy="3968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8306435" y="2108835"/>
              <a:ext cx="367030" cy="234950"/>
            </p14:xfrm>
          </p:contentPart>
        </mc:Choice>
        <mc:Fallback xmlns="">
          <p:pic>
            <p:nvPicPr>
              <p:cNvPr id="5" name="墨迹 4"/>
            </p:nvPicPr>
            <p:blipFill>
              <a:blip r:embed="rId5"/>
            </p:blipFill>
            <p:spPr>
              <a:xfrm>
                <a:off x="8306435" y="2108835"/>
                <a:ext cx="367030" cy="234950"/>
              </a:xfrm>
              <a:prstGeom prst="rect"/>
            </p:spPr>
          </p:pic>
        </mc:Fallback>
      </mc:AlternateContent>
      <p:sp>
        <p:nvSpPr>
          <p:cNvPr id="6" name="文本框 5"/>
          <p:cNvSpPr txBox="1"/>
          <p:nvPr/>
        </p:nvSpPr>
        <p:spPr>
          <a:xfrm>
            <a:off x="8995410" y="2180590"/>
            <a:ext cx="2743200" cy="368300"/>
          </a:xfrm>
          <a:prstGeom prst="rect">
            <a:avLst/>
          </a:prstGeom>
          <a:noFill/>
        </p:spPr>
        <p:txBody>
          <a:bodyPr wrap="square" rtlCol="0">
            <a:spAutoFit/>
          </a:bodyPr>
          <a:p>
            <a:r>
              <a:rPr lang="zh-CN" altLang="en-US"/>
              <a:t>存储的是表结构信息</a:t>
            </a:r>
            <a:endParaRPr lang="zh-CN" altLang="en-US"/>
          </a:p>
        </p:txBody>
      </p:sp>
      <p:pic>
        <p:nvPicPr>
          <p:cNvPr id="7" name="图片 6"/>
          <p:cNvPicPr>
            <a:picLocks noChangeAspect="1"/>
          </p:cNvPicPr>
          <p:nvPr/>
        </p:nvPicPr>
        <p:blipFill>
          <a:blip r:embed="rId6"/>
          <a:stretch>
            <a:fillRect/>
          </a:stretch>
        </p:blipFill>
        <p:spPr>
          <a:xfrm>
            <a:off x="5496560" y="3415665"/>
            <a:ext cx="6242050" cy="2387600"/>
          </a:xfrm>
          <a:prstGeom prst="rect">
            <a:avLst/>
          </a:prstGeom>
        </p:spPr>
      </p:pic>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MEMORY</a:t>
            </a:r>
            <a:r>
              <a:rPr lang="zh-CN" altLang="en-US"/>
              <a:t>数据存储在</a:t>
            </a:r>
            <a:r>
              <a:rPr lang="zh-CN" altLang="en-US">
                <a:solidFill>
                  <a:srgbClr val="FF0000"/>
                </a:solidFill>
              </a:rPr>
              <a:t>内存</a:t>
            </a:r>
            <a:r>
              <a:rPr lang="zh-CN" altLang="en-US"/>
              <a:t>中</a:t>
            </a:r>
            <a:endParaRPr lang="zh-CN" altLang="en-US"/>
          </a:p>
        </p:txBody>
      </p:sp>
      <p:pic>
        <p:nvPicPr>
          <p:cNvPr id="4" name="图片 3"/>
          <p:cNvPicPr>
            <a:picLocks noChangeAspect="1"/>
          </p:cNvPicPr>
          <p:nvPr/>
        </p:nvPicPr>
        <p:blipFill>
          <a:blip r:embed="rId1"/>
          <a:stretch>
            <a:fillRect/>
          </a:stretch>
        </p:blipFill>
        <p:spPr>
          <a:xfrm>
            <a:off x="638175" y="3850640"/>
            <a:ext cx="5140325" cy="1460500"/>
          </a:xfrm>
          <a:prstGeom prst="rect">
            <a:avLst/>
          </a:prstGeom>
        </p:spPr>
      </p:pic>
      <p:pic>
        <p:nvPicPr>
          <p:cNvPr id="5" name="图片 4"/>
          <p:cNvPicPr>
            <a:picLocks noChangeAspect="1"/>
          </p:cNvPicPr>
          <p:nvPr/>
        </p:nvPicPr>
        <p:blipFill>
          <a:blip r:embed="rId2"/>
          <a:stretch>
            <a:fillRect/>
          </a:stretch>
        </p:blipFill>
        <p:spPr>
          <a:xfrm>
            <a:off x="934085" y="1570990"/>
            <a:ext cx="5588000" cy="1416050"/>
          </a:xfrm>
          <a:prstGeom prst="rect">
            <a:avLst/>
          </a:prstGeom>
        </p:spPr>
      </p:pic>
      <p:sp>
        <p:nvSpPr>
          <p:cNvPr id="6" name="文本框 5"/>
          <p:cNvSpPr txBox="1"/>
          <p:nvPr/>
        </p:nvSpPr>
        <p:spPr>
          <a:xfrm>
            <a:off x="911225" y="3343275"/>
            <a:ext cx="3134995" cy="368300"/>
          </a:xfrm>
          <a:prstGeom prst="rect">
            <a:avLst/>
          </a:prstGeom>
          <a:noFill/>
        </p:spPr>
        <p:txBody>
          <a:bodyPr wrap="square" rtlCol="0">
            <a:spAutoFit/>
          </a:bodyPr>
          <a:p>
            <a:r>
              <a:rPr lang="zh-CN" altLang="en-US"/>
              <a:t>往其中添加</a:t>
            </a:r>
            <a:r>
              <a:rPr lang="en-US" altLang="zh-CN"/>
              <a:t>2</a:t>
            </a:r>
            <a:r>
              <a:rPr lang="zh-CN" altLang="en-US"/>
              <a:t>条数据之后</a:t>
            </a:r>
            <a:endParaRPr lang="zh-CN" altLang="en-US"/>
          </a:p>
        </p:txBody>
      </p:sp>
      <p:sp>
        <p:nvSpPr>
          <p:cNvPr id="7" name="文本框 6"/>
          <p:cNvSpPr txBox="1"/>
          <p:nvPr/>
        </p:nvSpPr>
        <p:spPr>
          <a:xfrm>
            <a:off x="7666990" y="1167130"/>
            <a:ext cx="2908935" cy="645160"/>
          </a:xfrm>
          <a:prstGeom prst="rect">
            <a:avLst/>
          </a:prstGeom>
          <a:noFill/>
        </p:spPr>
        <p:txBody>
          <a:bodyPr wrap="square" rtlCol="0">
            <a:spAutoFit/>
          </a:bodyPr>
          <a:p>
            <a:r>
              <a:rPr lang="zh-CN" altLang="en-US"/>
              <a:t>当</a:t>
            </a:r>
            <a:r>
              <a:rPr lang="zh-CN" altLang="en-US">
                <a:solidFill>
                  <a:srgbClr val="FF0000"/>
                </a:solidFill>
              </a:rPr>
              <a:t>重启</a:t>
            </a:r>
            <a:r>
              <a:rPr lang="en-US" altLang="zh-CN">
                <a:solidFill>
                  <a:srgbClr val="FF0000"/>
                </a:solidFill>
              </a:rPr>
              <a:t>mysql</a:t>
            </a:r>
            <a:r>
              <a:rPr lang="zh-CN" altLang="en-US">
                <a:solidFill>
                  <a:srgbClr val="FF0000"/>
                </a:solidFill>
              </a:rPr>
              <a:t>服务器</a:t>
            </a:r>
            <a:r>
              <a:rPr lang="zh-CN" altLang="en-US"/>
              <a:t>之后，发现数据消息了</a:t>
            </a:r>
            <a:endParaRPr lang="zh-CN" altLang="en-US"/>
          </a:p>
        </p:txBody>
      </p:sp>
      <p:pic>
        <p:nvPicPr>
          <p:cNvPr id="8" name="图片 7"/>
          <p:cNvPicPr>
            <a:picLocks noChangeAspect="1"/>
          </p:cNvPicPr>
          <p:nvPr/>
        </p:nvPicPr>
        <p:blipFill>
          <a:blip r:embed="rId3"/>
          <a:stretch>
            <a:fillRect/>
          </a:stretch>
        </p:blipFill>
        <p:spPr>
          <a:xfrm>
            <a:off x="6795770" y="2043430"/>
            <a:ext cx="5251450" cy="758825"/>
          </a:xfrm>
          <a:prstGeom prst="rect">
            <a:avLst/>
          </a:prstGeom>
        </p:spPr>
      </p:pic>
      <p:pic>
        <p:nvPicPr>
          <p:cNvPr id="9" name="图片 8"/>
          <p:cNvPicPr>
            <a:picLocks noChangeAspect="1"/>
          </p:cNvPicPr>
          <p:nvPr/>
        </p:nvPicPr>
        <p:blipFill>
          <a:blip r:embed="rId4"/>
          <a:stretch>
            <a:fillRect/>
          </a:stretch>
        </p:blipFill>
        <p:spPr>
          <a:xfrm>
            <a:off x="6522085" y="4208145"/>
            <a:ext cx="5089525" cy="1343025"/>
          </a:xfrm>
          <a:prstGeom prst="rect">
            <a:avLst/>
          </a:prstGeom>
        </p:spPr>
      </p:pic>
      <p:sp>
        <p:nvSpPr>
          <p:cNvPr id="10" name="文本框 9"/>
          <p:cNvSpPr txBox="1"/>
          <p:nvPr/>
        </p:nvSpPr>
        <p:spPr>
          <a:xfrm>
            <a:off x="6642100" y="3117215"/>
            <a:ext cx="3727450" cy="922020"/>
          </a:xfrm>
          <a:prstGeom prst="rect">
            <a:avLst/>
          </a:prstGeom>
          <a:noFill/>
        </p:spPr>
        <p:txBody>
          <a:bodyPr wrap="square" rtlCol="0">
            <a:spAutoFit/>
          </a:bodyPr>
          <a:p>
            <a:r>
              <a:rPr lang="zh-CN" altLang="en-US"/>
              <a:t>数据由于是存储在内存中的，</a:t>
            </a:r>
            <a:r>
              <a:rPr lang="en-US" altLang="zh-CN"/>
              <a:t> </a:t>
            </a:r>
            <a:r>
              <a:rPr lang="zh-CN" altLang="en-US"/>
              <a:t>重启之后数据消息，</a:t>
            </a:r>
            <a:r>
              <a:rPr lang="zh-CN" altLang="en-US">
                <a:solidFill>
                  <a:srgbClr val="FF0000"/>
                </a:solidFill>
              </a:rPr>
              <a:t>表结构还在，因为存在在</a:t>
            </a:r>
            <a:r>
              <a:rPr lang="en-US" altLang="zh-CN">
                <a:solidFill>
                  <a:srgbClr val="FF0000"/>
                </a:solidFill>
              </a:rPr>
              <a:t>*.sdi</a:t>
            </a:r>
            <a:r>
              <a:rPr lang="zh-CN" altLang="en-US">
                <a:solidFill>
                  <a:srgbClr val="FF0000"/>
                </a:solidFill>
              </a:rPr>
              <a:t>文件中</a:t>
            </a:r>
            <a:endParaRPr lang="zh-CN" altLang="en-US">
              <a:solidFill>
                <a:srgbClr val="FF0000"/>
              </a:solidFill>
            </a:endParaRP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MySQL</a:t>
            </a:r>
            <a:r>
              <a:rPr lang="zh-CN" altLang="en-US">
                <a:sym typeface="+mn-ea"/>
              </a:rPr>
              <a:t>体系架构</a:t>
            </a:r>
            <a:endParaRPr lang="zh-CN" altLang="en-US"/>
          </a:p>
        </p:txBody>
      </p:sp>
      <p:pic>
        <p:nvPicPr>
          <p:cNvPr id="4" name="图片 3"/>
          <p:cNvPicPr>
            <a:picLocks noChangeAspect="1"/>
          </p:cNvPicPr>
          <p:nvPr/>
        </p:nvPicPr>
        <p:blipFill>
          <a:blip r:embed="rId1"/>
          <a:stretch>
            <a:fillRect/>
          </a:stretch>
        </p:blipFill>
        <p:spPr>
          <a:xfrm>
            <a:off x="828675" y="1870710"/>
            <a:ext cx="10748645" cy="3954780"/>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什么是事务？</a:t>
            </a:r>
            <a:endParaRPr lang="zh-CN" altLang="en-US"/>
          </a:p>
        </p:txBody>
      </p:sp>
      <p:sp>
        <p:nvSpPr>
          <p:cNvPr id="3" name="内容占位符 2"/>
          <p:cNvSpPr>
            <a:spLocks noGrp="1"/>
          </p:cNvSpPr>
          <p:nvPr>
            <p:ph idx="1"/>
          </p:nvPr>
        </p:nvSpPr>
        <p:spPr/>
        <p:txBody>
          <a:bodyPr/>
          <a:p>
            <a:r>
              <a:rPr lang="zh-CN" altLang="en-US">
                <a:solidFill>
                  <a:srgbClr val="FF0000"/>
                </a:solidFill>
              </a:rPr>
              <a:t>事务</a:t>
            </a:r>
            <a:r>
              <a:rPr lang="zh-CN" altLang="en-US"/>
              <a:t>，是数据库操作中的一组</a:t>
            </a:r>
            <a:r>
              <a:rPr lang="zh-CN" altLang="en-US">
                <a:solidFill>
                  <a:srgbClr val="FF0000"/>
                </a:solidFill>
              </a:rPr>
              <a:t>不可再分割的逻辑执行单元</a:t>
            </a:r>
            <a:r>
              <a:rPr lang="zh-CN" altLang="en-US"/>
              <a:t>，也是数据库</a:t>
            </a:r>
            <a:r>
              <a:rPr lang="zh-CN" altLang="en-US">
                <a:solidFill>
                  <a:srgbClr val="FF0000"/>
                </a:solidFill>
              </a:rPr>
              <a:t>并发控制</a:t>
            </a:r>
            <a:r>
              <a:rPr lang="zh-CN" altLang="en-US"/>
              <a:t>的基本单位。</a:t>
            </a:r>
            <a:endParaRPr lang="zh-CN" altLang="en-US"/>
          </a:p>
          <a:p>
            <a:r>
              <a:rPr lang="zh-CN" altLang="en-US"/>
              <a:t>这个逻辑执行单元中包含了一个或一组SQL语句，它们是作为</a:t>
            </a:r>
            <a:r>
              <a:rPr lang="zh-CN" altLang="en-US">
                <a:solidFill>
                  <a:srgbClr val="FF0000"/>
                </a:solidFill>
              </a:rPr>
              <a:t>一个整体</a:t>
            </a:r>
            <a:r>
              <a:rPr lang="zh-CN" altLang="en-US"/>
              <a:t>一起向系统提交的，它们要么完全地执行，要么完全不执行。</a:t>
            </a:r>
            <a:endParaRPr lang="zh-CN" altLang="en-US"/>
          </a:p>
          <a:p>
            <a:r>
              <a:rPr lang="zh-CN" altLang="en-US"/>
              <a:t>如果其中一个操作不成功，这些操作都不会执行，前面执行的操作也会</a:t>
            </a:r>
            <a:r>
              <a:rPr lang="zh-CN" altLang="en-US">
                <a:solidFill>
                  <a:srgbClr val="FF0000"/>
                </a:solidFill>
              </a:rPr>
              <a:t>回滚</a:t>
            </a:r>
            <a:r>
              <a:rPr lang="zh-CN" altLang="en-US"/>
              <a:t>到原状态，用来保证数据的一致性和完整性。</a:t>
            </a: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事务的特征</a:t>
            </a:r>
            <a:endParaRPr lang="zh-CN" altLang="en-US"/>
          </a:p>
        </p:txBody>
      </p:sp>
      <p:sp>
        <p:nvSpPr>
          <p:cNvPr id="3" name="内容占位符 2"/>
          <p:cNvSpPr>
            <a:spLocks noGrp="1"/>
          </p:cNvSpPr>
          <p:nvPr>
            <p:ph idx="1"/>
          </p:nvPr>
        </p:nvSpPr>
        <p:spPr/>
        <p:txBody>
          <a:bodyPr/>
          <a:p>
            <a:r>
              <a:rPr lang="zh-CN" altLang="en-US"/>
              <a:t>事务的四大特征分别是：</a:t>
            </a:r>
            <a:r>
              <a:rPr lang="zh-CN" altLang="en-US">
                <a:solidFill>
                  <a:srgbClr val="FF0000"/>
                </a:solidFill>
              </a:rPr>
              <a:t>原子性</a:t>
            </a:r>
            <a:r>
              <a:rPr lang="zh-CN" altLang="en-US"/>
              <a:t>、</a:t>
            </a:r>
            <a:r>
              <a:rPr lang="zh-CN" altLang="en-US">
                <a:solidFill>
                  <a:srgbClr val="FF0000"/>
                </a:solidFill>
              </a:rPr>
              <a:t>一致性</a:t>
            </a:r>
            <a:r>
              <a:rPr lang="zh-CN" altLang="en-US"/>
              <a:t>、</a:t>
            </a:r>
            <a:r>
              <a:rPr lang="zh-CN" altLang="en-US">
                <a:solidFill>
                  <a:srgbClr val="FF0000"/>
                </a:solidFill>
              </a:rPr>
              <a:t>隔离性</a:t>
            </a:r>
            <a:r>
              <a:rPr lang="zh-CN" altLang="en-US"/>
              <a:t>、</a:t>
            </a:r>
            <a:r>
              <a:rPr lang="zh-CN" altLang="en-US">
                <a:solidFill>
                  <a:srgbClr val="FF0000"/>
                </a:solidFill>
              </a:rPr>
              <a:t>持久性</a:t>
            </a:r>
            <a:r>
              <a:rPr lang="zh-CN" altLang="en-US"/>
              <a:t>，统称为</a:t>
            </a:r>
            <a:r>
              <a:rPr lang="zh-CN" altLang="en-US">
                <a:solidFill>
                  <a:srgbClr val="FF0000"/>
                </a:solidFill>
              </a:rPr>
              <a:t>ACID</a:t>
            </a:r>
            <a:r>
              <a:rPr lang="zh-CN" altLang="en-US"/>
              <a:t>.</a:t>
            </a:r>
            <a:endParaRPr lang="zh-CN" altLang="en-US"/>
          </a:p>
        </p:txBody>
      </p:sp>
      <p:pic>
        <p:nvPicPr>
          <p:cNvPr id="4" name="图片 3"/>
          <p:cNvPicPr>
            <a:picLocks noChangeAspect="1"/>
          </p:cNvPicPr>
          <p:nvPr/>
        </p:nvPicPr>
        <p:blipFill>
          <a:blip r:embed="rId1"/>
          <a:stretch>
            <a:fillRect/>
          </a:stretch>
        </p:blipFill>
        <p:spPr>
          <a:xfrm>
            <a:off x="1471295" y="1994535"/>
            <a:ext cx="7902575" cy="473392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事务的语法规则</a:t>
            </a:r>
            <a:endParaRPr lang="zh-CN" altLang="en-US"/>
          </a:p>
        </p:txBody>
      </p:sp>
      <p:pic>
        <p:nvPicPr>
          <p:cNvPr id="4" name="图片 3"/>
          <p:cNvPicPr>
            <a:picLocks noChangeAspect="1"/>
          </p:cNvPicPr>
          <p:nvPr/>
        </p:nvPicPr>
        <p:blipFill>
          <a:blip r:embed="rId1"/>
          <a:stretch>
            <a:fillRect/>
          </a:stretch>
        </p:blipFill>
        <p:spPr>
          <a:xfrm>
            <a:off x="672465" y="2341245"/>
            <a:ext cx="10333990" cy="1475105"/>
          </a:xfrm>
          <a:prstGeom prst="rect">
            <a:avLst/>
          </a:prstGeom>
        </p:spPr>
      </p:pic>
      <p:sp>
        <p:nvSpPr>
          <p:cNvPr id="5" name="文本框 4"/>
          <p:cNvSpPr txBox="1"/>
          <p:nvPr/>
        </p:nvSpPr>
        <p:spPr>
          <a:xfrm>
            <a:off x="834390" y="1597025"/>
            <a:ext cx="5771515" cy="368300"/>
          </a:xfrm>
          <a:prstGeom prst="rect">
            <a:avLst/>
          </a:prstGeom>
          <a:noFill/>
        </p:spPr>
        <p:txBody>
          <a:bodyPr wrap="square" rtlCol="0">
            <a:spAutoFit/>
          </a:bodyPr>
          <a:p>
            <a:r>
              <a:rPr lang="zh-CN" altLang="en-US"/>
              <a:t>事务又分为</a:t>
            </a:r>
            <a:r>
              <a:rPr lang="zh-CN" altLang="en-US">
                <a:solidFill>
                  <a:srgbClr val="FF0000"/>
                </a:solidFill>
              </a:rPr>
              <a:t>显式事务</a:t>
            </a:r>
            <a:r>
              <a:rPr lang="zh-CN" altLang="en-US"/>
              <a:t>和</a:t>
            </a:r>
            <a:r>
              <a:rPr lang="zh-CN" altLang="en-US">
                <a:solidFill>
                  <a:srgbClr val="FF0000"/>
                </a:solidFill>
              </a:rPr>
              <a:t>隐式事务</a:t>
            </a:r>
            <a:endParaRPr lang="zh-CN" altLang="en-US">
              <a:solidFill>
                <a:srgbClr val="FF0000"/>
              </a:solidFill>
            </a:endParaRPr>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922270" y="3037205"/>
              <a:ext cx="1606550" cy="102870"/>
            </p14:xfrm>
          </p:contentPart>
        </mc:Choice>
        <mc:Fallback xmlns="">
          <p:pic>
            <p:nvPicPr>
              <p:cNvPr id="3" name="墨迹 2"/>
            </p:nvPicPr>
            <p:blipFill>
              <a:blip r:embed="rId3"/>
            </p:blipFill>
            <p:spPr>
              <a:xfrm>
                <a:off x="2922270" y="3037205"/>
                <a:ext cx="1606550" cy="1028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2785745" y="2799080"/>
              <a:ext cx="1968500" cy="358140"/>
            </p14:xfrm>
          </p:contentPart>
        </mc:Choice>
        <mc:Fallback xmlns="">
          <p:pic>
            <p:nvPicPr>
              <p:cNvPr id="6" name="墨迹 5"/>
            </p:nvPicPr>
            <p:blipFill>
              <a:blip r:embed="rId5"/>
            </p:blipFill>
            <p:spPr>
              <a:xfrm>
                <a:off x="2785745" y="2799080"/>
                <a:ext cx="1968500" cy="35814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070100" y="2777490"/>
              <a:ext cx="673735" cy="324485"/>
            </p14:xfrm>
          </p:contentPart>
        </mc:Choice>
        <mc:Fallback xmlns="">
          <p:pic>
            <p:nvPicPr>
              <p:cNvPr id="7" name="墨迹 6"/>
            </p:nvPicPr>
            <p:blipFill>
              <a:blip r:embed="rId7"/>
            </p:blipFill>
            <p:spPr>
              <a:xfrm>
                <a:off x="2070100" y="2777490"/>
                <a:ext cx="673735" cy="3244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2108835" y="3642360"/>
              <a:ext cx="584200" cy="17780"/>
            </p14:xfrm>
          </p:contentPart>
        </mc:Choice>
        <mc:Fallback xmlns="">
          <p:pic>
            <p:nvPicPr>
              <p:cNvPr id="8" name="墨迹 7"/>
            </p:nvPicPr>
            <p:blipFill>
              <a:blip r:embed="rId9"/>
            </p:blipFill>
            <p:spPr>
              <a:xfrm>
                <a:off x="2108835" y="3642360"/>
                <a:ext cx="584200" cy="17780"/>
              </a:xfrm>
              <a:prstGeom prst="rect"/>
            </p:spPr>
          </p:pic>
        </mc:Fallback>
      </mc:AlternateContent>
    </p:spTree>
    <p:custDataLst>
      <p:tags r:id="rId10"/>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测试用例</a:t>
            </a:r>
            <a:r>
              <a:rPr lang="en-US" altLang="zh-CN"/>
              <a:t>1  </a:t>
            </a:r>
            <a:endParaRPr lang="en-US" altLang="zh-CN"/>
          </a:p>
        </p:txBody>
      </p:sp>
      <p:pic>
        <p:nvPicPr>
          <p:cNvPr id="5" name="图片 4"/>
          <p:cNvPicPr>
            <a:picLocks noChangeAspect="1"/>
          </p:cNvPicPr>
          <p:nvPr/>
        </p:nvPicPr>
        <p:blipFill>
          <a:blip r:embed="rId1"/>
          <a:stretch>
            <a:fillRect/>
          </a:stretch>
        </p:blipFill>
        <p:spPr>
          <a:xfrm>
            <a:off x="890270" y="1360170"/>
            <a:ext cx="10829925" cy="5283200"/>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回滚事务</a:t>
            </a:r>
            <a:endParaRPr lang="zh-CN" altLang="en-US"/>
          </a:p>
        </p:txBody>
      </p:sp>
      <p:pic>
        <p:nvPicPr>
          <p:cNvPr id="4" name="内容占位符 3"/>
          <p:cNvPicPr>
            <a:picLocks noChangeAspect="1"/>
          </p:cNvPicPr>
          <p:nvPr>
            <p:ph idx="1"/>
          </p:nvPr>
        </p:nvPicPr>
        <p:blipFill>
          <a:blip r:embed="rId1"/>
          <a:stretch>
            <a:fillRect/>
          </a:stretch>
        </p:blipFill>
        <p:spPr>
          <a:xfrm>
            <a:off x="967105" y="1634490"/>
            <a:ext cx="9148445" cy="183896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测试用例</a:t>
            </a:r>
            <a:r>
              <a:rPr lang="en-US" altLang="zh-CN"/>
              <a:t>2   </a:t>
            </a:r>
            <a:r>
              <a:rPr lang="zh-CN" altLang="en-US"/>
              <a:t>回滚事务</a:t>
            </a:r>
            <a:endParaRPr lang="zh-CN" altLang="en-US"/>
          </a:p>
        </p:txBody>
      </p:sp>
      <p:sp>
        <p:nvSpPr>
          <p:cNvPr id="5" name="文本框 4"/>
          <p:cNvSpPr txBox="1"/>
          <p:nvPr/>
        </p:nvSpPr>
        <p:spPr>
          <a:xfrm>
            <a:off x="516890" y="2441575"/>
            <a:ext cx="3803015" cy="922020"/>
          </a:xfrm>
          <a:prstGeom prst="rect">
            <a:avLst/>
          </a:prstGeom>
          <a:noFill/>
        </p:spPr>
        <p:txBody>
          <a:bodyPr wrap="square" rtlCol="0">
            <a:spAutoFit/>
          </a:bodyPr>
          <a:p>
            <a:r>
              <a:rPr lang="zh-CN" altLang="en-US"/>
              <a:t>在一个事务内部可以做任何的操作，一旦有问题，就可以直接回滚操作，这样不会造成数据出错的情况</a:t>
            </a:r>
            <a:endParaRPr lang="zh-CN" altLang="en-US"/>
          </a:p>
        </p:txBody>
      </p:sp>
      <p:pic>
        <p:nvPicPr>
          <p:cNvPr id="3" name="图片 2"/>
          <p:cNvPicPr>
            <a:picLocks noChangeAspect="1"/>
          </p:cNvPicPr>
          <p:nvPr/>
        </p:nvPicPr>
        <p:blipFill>
          <a:blip r:embed="rId1"/>
          <a:stretch>
            <a:fillRect/>
          </a:stretch>
        </p:blipFill>
        <p:spPr>
          <a:xfrm>
            <a:off x="5819775" y="382905"/>
            <a:ext cx="6372225" cy="593090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回滚点</a:t>
            </a:r>
            <a:endParaRPr lang="zh-CN" altLang="en-US"/>
          </a:p>
        </p:txBody>
      </p:sp>
      <p:pic>
        <p:nvPicPr>
          <p:cNvPr id="4" name="内容占位符 3"/>
          <p:cNvPicPr>
            <a:picLocks noChangeAspect="1"/>
          </p:cNvPicPr>
          <p:nvPr>
            <p:ph idx="1"/>
          </p:nvPr>
        </p:nvPicPr>
        <p:blipFill>
          <a:blip r:embed="rId1"/>
          <a:stretch>
            <a:fillRect/>
          </a:stretch>
        </p:blipFill>
        <p:spPr>
          <a:xfrm>
            <a:off x="730250" y="1570355"/>
            <a:ext cx="10847070" cy="2716530"/>
          </a:xfrm>
          <a:prstGeom prst="rect">
            <a:avLst/>
          </a:prstGeom>
        </p:spPr>
      </p:pic>
      <p:pic>
        <p:nvPicPr>
          <p:cNvPr id="5" name="图片 4"/>
          <p:cNvPicPr>
            <a:picLocks noChangeAspect="1"/>
          </p:cNvPicPr>
          <p:nvPr/>
        </p:nvPicPr>
        <p:blipFill>
          <a:blip r:embed="rId2"/>
          <a:stretch>
            <a:fillRect/>
          </a:stretch>
        </p:blipFill>
        <p:spPr>
          <a:xfrm>
            <a:off x="1219200" y="4677410"/>
            <a:ext cx="9010650" cy="1854200"/>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406650" y="2828925"/>
              <a:ext cx="2139315" cy="132715"/>
            </p14:xfrm>
          </p:contentPart>
        </mc:Choice>
        <mc:Fallback xmlns="">
          <p:pic>
            <p:nvPicPr>
              <p:cNvPr id="3" name="墨迹 2"/>
            </p:nvPicPr>
            <p:blipFill>
              <a:blip r:embed="rId4"/>
            </p:blipFill>
            <p:spPr>
              <a:xfrm>
                <a:off x="2406650" y="2828925"/>
                <a:ext cx="2139315" cy="13271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351405" y="3399790"/>
              <a:ext cx="1355090" cy="68580"/>
            </p14:xfrm>
          </p:contentPart>
        </mc:Choice>
        <mc:Fallback xmlns="">
          <p:pic>
            <p:nvPicPr>
              <p:cNvPr id="6" name="墨迹 5"/>
            </p:nvPicPr>
            <p:blipFill>
              <a:blip r:embed="rId6"/>
            </p:blipFill>
            <p:spPr>
              <a:xfrm>
                <a:off x="2351405" y="3399790"/>
                <a:ext cx="1355090" cy="685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5077460" y="3437890"/>
              <a:ext cx="1078230" cy="38735"/>
            </p14:xfrm>
          </p:contentPart>
        </mc:Choice>
        <mc:Fallback xmlns="">
          <p:pic>
            <p:nvPicPr>
              <p:cNvPr id="7" name="墨迹 6"/>
            </p:nvPicPr>
            <p:blipFill>
              <a:blip r:embed="rId8"/>
            </p:blipFill>
            <p:spPr>
              <a:xfrm>
                <a:off x="5077460" y="3437890"/>
                <a:ext cx="1078230" cy="3873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2334260" y="3723005"/>
              <a:ext cx="2905760" cy="94615"/>
            </p14:xfrm>
          </p:contentPart>
        </mc:Choice>
        <mc:Fallback xmlns="">
          <p:pic>
            <p:nvPicPr>
              <p:cNvPr id="8" name="墨迹 7"/>
            </p:nvPicPr>
            <p:blipFill>
              <a:blip r:embed="rId10"/>
            </p:blipFill>
            <p:spPr>
              <a:xfrm>
                <a:off x="2334260" y="3723005"/>
                <a:ext cx="2905760" cy="9461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6534150" y="4996815"/>
              <a:ext cx="614045" cy="439420"/>
            </p14:xfrm>
          </p:contentPart>
        </mc:Choice>
        <mc:Fallback xmlns="">
          <p:pic>
            <p:nvPicPr>
              <p:cNvPr id="9" name="墨迹 8"/>
            </p:nvPicPr>
            <p:blipFill>
              <a:blip r:embed="rId12"/>
            </p:blipFill>
            <p:spPr>
              <a:xfrm>
                <a:off x="6534150" y="4996815"/>
                <a:ext cx="614045" cy="4394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2214880" y="2590165"/>
              <a:ext cx="1116965" cy="315595"/>
            </p14:xfrm>
          </p:contentPart>
        </mc:Choice>
        <mc:Fallback xmlns="">
          <p:pic>
            <p:nvPicPr>
              <p:cNvPr id="10" name="墨迹 9"/>
            </p:nvPicPr>
            <p:blipFill>
              <a:blip r:embed="rId14"/>
            </p:blipFill>
            <p:spPr>
              <a:xfrm>
                <a:off x="2214880" y="2590165"/>
                <a:ext cx="1116965" cy="315595"/>
              </a:xfrm>
              <a:prstGeom prst="rect"/>
            </p:spPr>
          </p:pic>
        </mc:Fallback>
      </mc:AlternateContent>
      <p:sp>
        <p:nvSpPr>
          <p:cNvPr id="11" name="文本框 10"/>
          <p:cNvSpPr txBox="1"/>
          <p:nvPr/>
        </p:nvSpPr>
        <p:spPr>
          <a:xfrm>
            <a:off x="3194050" y="787400"/>
            <a:ext cx="5090160" cy="368300"/>
          </a:xfrm>
          <a:prstGeom prst="rect">
            <a:avLst/>
          </a:prstGeom>
          <a:noFill/>
        </p:spPr>
        <p:txBody>
          <a:bodyPr wrap="square" rtlCol="0">
            <a:spAutoFit/>
          </a:bodyPr>
          <a:p>
            <a:r>
              <a:rPr lang="zh-CN" altLang="en-US">
                <a:sym typeface="+mn-ea"/>
              </a:rPr>
              <a:t>是否可以回滚部分操作呢？采用</a:t>
            </a:r>
            <a:r>
              <a:rPr lang="zh-CN" altLang="en-US" b="1">
                <a:solidFill>
                  <a:srgbClr val="FF0000"/>
                </a:solidFill>
                <a:sym typeface="+mn-ea"/>
              </a:rPr>
              <a:t>回滚点</a:t>
            </a:r>
            <a:r>
              <a:rPr lang="zh-CN" altLang="en-US">
                <a:sym typeface="+mn-ea"/>
              </a:rPr>
              <a:t>即可</a:t>
            </a:r>
            <a:endParaRPr lang="zh-CN" altLang="en-US"/>
          </a:p>
        </p:txBody>
      </p:sp>
    </p:spTree>
    <p:custDataLst>
      <p:tags r:id="rId1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测试用例</a:t>
            </a:r>
            <a:endParaRPr lang="zh-CN" altLang="en-US"/>
          </a:p>
        </p:txBody>
      </p:sp>
      <p:pic>
        <p:nvPicPr>
          <p:cNvPr id="5" name="图片 4"/>
          <p:cNvPicPr>
            <a:picLocks noChangeAspect="1"/>
          </p:cNvPicPr>
          <p:nvPr/>
        </p:nvPicPr>
        <p:blipFill>
          <a:blip r:embed="rId1"/>
          <a:stretch>
            <a:fillRect/>
          </a:stretch>
        </p:blipFill>
        <p:spPr>
          <a:xfrm>
            <a:off x="264795" y="1494155"/>
            <a:ext cx="6423025" cy="5095875"/>
          </a:xfrm>
          <a:prstGeom prst="rect">
            <a:avLst/>
          </a:prstGeom>
        </p:spPr>
      </p:pic>
      <p:pic>
        <p:nvPicPr>
          <p:cNvPr id="6" name="图片 5"/>
          <p:cNvPicPr>
            <a:picLocks noChangeAspect="1"/>
          </p:cNvPicPr>
          <p:nvPr/>
        </p:nvPicPr>
        <p:blipFill>
          <a:blip r:embed="rId2"/>
          <a:stretch>
            <a:fillRect/>
          </a:stretch>
        </p:blipFill>
        <p:spPr>
          <a:xfrm>
            <a:off x="7306945" y="1936115"/>
            <a:ext cx="4146550" cy="2670175"/>
          </a:xfrm>
          <a:prstGeom prst="rect">
            <a:avLst/>
          </a:prstGeom>
        </p:spPr>
      </p:pic>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9341485" y="2134235"/>
              <a:ext cx="1376680" cy="47625"/>
            </p14:xfrm>
          </p:contentPart>
        </mc:Choice>
        <mc:Fallback xmlns="">
          <p:pic>
            <p:nvPicPr>
              <p:cNvPr id="7" name="墨迹 6"/>
            </p:nvPicPr>
            <p:blipFill>
              <a:blip r:embed="rId4"/>
            </p:blipFill>
            <p:spPr>
              <a:xfrm>
                <a:off x="9341485" y="2134235"/>
                <a:ext cx="1376680" cy="47625"/>
              </a:xfrm>
              <a:prstGeom prst="rect"/>
            </p:spPr>
          </p:pic>
        </mc:Fallback>
      </mc:AlternateContent>
      <p:sp>
        <p:nvSpPr>
          <p:cNvPr id="8" name="文本框 7"/>
          <p:cNvSpPr txBox="1"/>
          <p:nvPr/>
        </p:nvSpPr>
        <p:spPr>
          <a:xfrm>
            <a:off x="9102090" y="1614170"/>
            <a:ext cx="2785745" cy="368300"/>
          </a:xfrm>
          <a:prstGeom prst="rect">
            <a:avLst/>
          </a:prstGeom>
          <a:noFill/>
        </p:spPr>
        <p:txBody>
          <a:bodyPr wrap="square" rtlCol="0">
            <a:spAutoFit/>
          </a:bodyPr>
          <a:p>
            <a:r>
              <a:rPr lang="zh-CN" altLang="en-US">
                <a:solidFill>
                  <a:srgbClr val="FF0000"/>
                </a:solidFill>
              </a:rPr>
              <a:t>执行回滚到第</a:t>
            </a:r>
            <a:r>
              <a:rPr lang="en-US" altLang="zh-CN">
                <a:solidFill>
                  <a:srgbClr val="FF0000"/>
                </a:solidFill>
              </a:rPr>
              <a:t>3</a:t>
            </a:r>
            <a:r>
              <a:rPr lang="zh-CN" altLang="en-US">
                <a:solidFill>
                  <a:srgbClr val="FF0000"/>
                </a:solidFill>
              </a:rPr>
              <a:t>步操作</a:t>
            </a:r>
            <a:endParaRPr lang="zh-CN" altLang="en-US">
              <a:solidFill>
                <a:srgbClr val="FF0000"/>
              </a:solidFill>
            </a:endParaRPr>
          </a:p>
        </p:txBody>
      </p:sp>
      <p:sp>
        <p:nvSpPr>
          <p:cNvPr id="9" name="文本框 8"/>
          <p:cNvSpPr txBox="1"/>
          <p:nvPr/>
        </p:nvSpPr>
        <p:spPr>
          <a:xfrm>
            <a:off x="10043795" y="4280535"/>
            <a:ext cx="1914525" cy="368300"/>
          </a:xfrm>
          <a:prstGeom prst="rect">
            <a:avLst/>
          </a:prstGeom>
          <a:noFill/>
        </p:spPr>
        <p:txBody>
          <a:bodyPr wrap="square" rtlCol="0">
            <a:spAutoFit/>
          </a:bodyPr>
          <a:p>
            <a:r>
              <a:rPr lang="zh-CN" altLang="en-US">
                <a:solidFill>
                  <a:srgbClr val="FF0000"/>
                </a:solidFill>
              </a:rPr>
              <a:t>最终提交事务</a:t>
            </a:r>
            <a:endParaRPr lang="zh-CN" altLang="en-US">
              <a:solidFill>
                <a:srgbClr val="FF0000"/>
              </a:solidFill>
            </a:endParaRPr>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隐式事务</a:t>
            </a:r>
            <a:endParaRPr lang="zh-CN" altLang="en-US"/>
          </a:p>
        </p:txBody>
      </p:sp>
      <p:pic>
        <p:nvPicPr>
          <p:cNvPr id="4" name="内容占位符 3"/>
          <p:cNvPicPr>
            <a:picLocks noChangeAspect="1"/>
          </p:cNvPicPr>
          <p:nvPr/>
        </p:nvPicPr>
        <p:blipFill>
          <a:blip r:embed="rId1"/>
          <a:stretch>
            <a:fillRect/>
          </a:stretch>
        </p:blipFill>
        <p:spPr>
          <a:xfrm>
            <a:off x="478155" y="1712595"/>
            <a:ext cx="11287760" cy="889000"/>
          </a:xfrm>
          <a:prstGeom prst="rect">
            <a:avLst/>
          </a:prstGeom>
        </p:spPr>
      </p:pic>
      <p:pic>
        <p:nvPicPr>
          <p:cNvPr id="3" name="图片 2"/>
          <p:cNvPicPr>
            <a:picLocks noChangeAspect="1"/>
          </p:cNvPicPr>
          <p:nvPr/>
        </p:nvPicPr>
        <p:blipFill>
          <a:blip r:embed="rId2"/>
          <a:stretch>
            <a:fillRect/>
          </a:stretch>
        </p:blipFill>
        <p:spPr>
          <a:xfrm>
            <a:off x="890905" y="3594735"/>
            <a:ext cx="10208895" cy="1107440"/>
          </a:xfrm>
          <a:prstGeom prst="rect">
            <a:avLst/>
          </a:prstGeom>
        </p:spPr>
      </p:pic>
      <p:sp>
        <p:nvSpPr>
          <p:cNvPr id="5" name="文本框 4"/>
          <p:cNvSpPr txBox="1"/>
          <p:nvPr/>
        </p:nvSpPr>
        <p:spPr>
          <a:xfrm>
            <a:off x="2674620" y="4796155"/>
            <a:ext cx="3228975" cy="368300"/>
          </a:xfrm>
          <a:prstGeom prst="rect">
            <a:avLst/>
          </a:prstGeom>
          <a:noFill/>
        </p:spPr>
        <p:txBody>
          <a:bodyPr wrap="square" rtlCol="0">
            <a:spAutoFit/>
          </a:bodyPr>
          <a:p>
            <a:r>
              <a:rPr lang="zh-CN" altLang="en-US">
                <a:solidFill>
                  <a:srgbClr val="FF0000"/>
                </a:solidFill>
              </a:rPr>
              <a:t>默认为会话变量</a:t>
            </a:r>
            <a:endParaRPr lang="zh-CN" altLang="en-US">
              <a:solidFill>
                <a:srgbClr val="FF0000"/>
              </a:solidFill>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测试用例</a:t>
            </a:r>
            <a:r>
              <a:rPr lang="en-US" altLang="zh-CN"/>
              <a:t>1</a:t>
            </a:r>
            <a:endParaRPr lang="en-US" altLang="zh-CN"/>
          </a:p>
        </p:txBody>
      </p:sp>
      <p:pic>
        <p:nvPicPr>
          <p:cNvPr id="10" name="图片 9"/>
          <p:cNvPicPr>
            <a:picLocks noChangeAspect="1"/>
          </p:cNvPicPr>
          <p:nvPr/>
        </p:nvPicPr>
        <p:blipFill>
          <a:blip r:embed="rId1"/>
          <a:stretch>
            <a:fillRect/>
          </a:stretch>
        </p:blipFill>
        <p:spPr>
          <a:xfrm>
            <a:off x="429895" y="1674495"/>
            <a:ext cx="6606540" cy="1324610"/>
          </a:xfrm>
          <a:prstGeom prst="rect">
            <a:avLst/>
          </a:prstGeom>
        </p:spPr>
      </p:pic>
      <p:pic>
        <p:nvPicPr>
          <p:cNvPr id="11" name="图片 10"/>
          <p:cNvPicPr>
            <a:picLocks noChangeAspect="1"/>
          </p:cNvPicPr>
          <p:nvPr/>
        </p:nvPicPr>
        <p:blipFill>
          <a:blip r:embed="rId2"/>
          <a:stretch>
            <a:fillRect/>
          </a:stretch>
        </p:blipFill>
        <p:spPr>
          <a:xfrm>
            <a:off x="331470" y="3513455"/>
            <a:ext cx="6378575" cy="2635250"/>
          </a:xfrm>
          <a:prstGeom prst="rect">
            <a:avLst/>
          </a:prstGeom>
        </p:spPr>
      </p:pic>
      <p:pic>
        <p:nvPicPr>
          <p:cNvPr id="12" name="图片 11"/>
          <p:cNvPicPr>
            <a:picLocks noChangeAspect="1"/>
          </p:cNvPicPr>
          <p:nvPr/>
        </p:nvPicPr>
        <p:blipFill>
          <a:blip r:embed="rId3"/>
          <a:stretch>
            <a:fillRect/>
          </a:stretch>
        </p:blipFill>
        <p:spPr>
          <a:xfrm>
            <a:off x="7746365" y="3872230"/>
            <a:ext cx="4200525" cy="1663700"/>
          </a:xfrm>
          <a:prstGeom prst="rect">
            <a:avLst/>
          </a:prstGeom>
        </p:spPr>
      </p:pic>
      <p:sp>
        <p:nvSpPr>
          <p:cNvPr id="13" name="文本框 12"/>
          <p:cNvSpPr txBox="1"/>
          <p:nvPr/>
        </p:nvSpPr>
        <p:spPr>
          <a:xfrm>
            <a:off x="2061210" y="3239770"/>
            <a:ext cx="2151380" cy="368300"/>
          </a:xfrm>
          <a:prstGeom prst="rect">
            <a:avLst/>
          </a:prstGeom>
          <a:noFill/>
        </p:spPr>
        <p:txBody>
          <a:bodyPr wrap="square" rtlCol="0">
            <a:spAutoFit/>
          </a:bodyPr>
          <a:p>
            <a:r>
              <a:rPr lang="en-US" altLang="zh-CN">
                <a:solidFill>
                  <a:srgbClr val="FF0000"/>
                </a:solidFill>
              </a:rPr>
              <a:t>T1</a:t>
            </a:r>
            <a:endParaRPr lang="en-US" altLang="zh-CN">
              <a:solidFill>
                <a:srgbClr val="FF0000"/>
              </a:solidFill>
            </a:endParaRPr>
          </a:p>
        </p:txBody>
      </p:sp>
      <p:sp>
        <p:nvSpPr>
          <p:cNvPr id="14" name="文本框 13"/>
          <p:cNvSpPr txBox="1"/>
          <p:nvPr/>
        </p:nvSpPr>
        <p:spPr>
          <a:xfrm>
            <a:off x="8357235" y="3191510"/>
            <a:ext cx="2331085" cy="368300"/>
          </a:xfrm>
          <a:prstGeom prst="rect">
            <a:avLst/>
          </a:prstGeom>
          <a:noFill/>
        </p:spPr>
        <p:txBody>
          <a:bodyPr wrap="square" rtlCol="0">
            <a:spAutoFit/>
          </a:bodyPr>
          <a:p>
            <a:r>
              <a:rPr lang="en-US" altLang="zh-CN">
                <a:solidFill>
                  <a:srgbClr val="FF0000"/>
                </a:solidFill>
              </a:rPr>
              <a:t>T2</a:t>
            </a:r>
            <a:endParaRPr lang="en-US" altLang="zh-CN">
              <a:solidFill>
                <a:srgbClr val="FF0000"/>
              </a:solidFill>
            </a:endParaRPr>
          </a:p>
        </p:txBody>
      </p:sp>
      <p:sp>
        <p:nvSpPr>
          <p:cNvPr id="3" name="文本框 2"/>
          <p:cNvSpPr txBox="1"/>
          <p:nvPr/>
        </p:nvSpPr>
        <p:spPr>
          <a:xfrm>
            <a:off x="3940175" y="6036310"/>
            <a:ext cx="2919730" cy="645160"/>
          </a:xfrm>
          <a:prstGeom prst="rect">
            <a:avLst/>
          </a:prstGeom>
          <a:noFill/>
        </p:spPr>
        <p:txBody>
          <a:bodyPr wrap="square" rtlCol="0">
            <a:spAutoFit/>
          </a:bodyPr>
          <a:p>
            <a:r>
              <a:rPr lang="zh-CN" altLang="en-US"/>
              <a:t>自动开启提交，所以可以直接看到效果</a:t>
            </a:r>
            <a:endParaRPr lang="zh-CN" altLang="en-US"/>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MySQL</a:t>
            </a:r>
            <a:r>
              <a:rPr lang="zh-CN" altLang="en-US"/>
              <a:t>中</a:t>
            </a:r>
            <a:r>
              <a:rPr lang="en-US" altLang="zh-CN"/>
              <a:t>SQL</a:t>
            </a:r>
            <a:r>
              <a:rPr lang="zh-CN" altLang="en-US"/>
              <a:t>语句执行过程</a:t>
            </a:r>
            <a:endParaRPr lang="zh-CN" altLang="en-US"/>
          </a:p>
        </p:txBody>
      </p:sp>
      <p:sp>
        <p:nvSpPr>
          <p:cNvPr id="3" name="内容占位符 2"/>
          <p:cNvSpPr>
            <a:spLocks noGrp="1"/>
          </p:cNvSpPr>
          <p:nvPr>
            <p:ph idx="1"/>
          </p:nvPr>
        </p:nvSpPr>
        <p:spPr>
          <a:xfrm>
            <a:off x="812165" y="1686560"/>
            <a:ext cx="11066780" cy="4030980"/>
          </a:xfrm>
        </p:spPr>
        <p:txBody>
          <a:bodyPr/>
          <a:p>
            <a:pPr marL="0" indent="0">
              <a:buNone/>
            </a:pPr>
            <a:r>
              <a:rPr lang="zh-CN" altLang="en-US"/>
              <a:t>MySQL服务器执行客户端发送过来的一个SQL语句的整体流程，一共分为6个步骤：</a:t>
            </a:r>
            <a:endParaRPr lang="zh-CN" altLang="en-US"/>
          </a:p>
          <a:p>
            <a:pPr marL="0" indent="0">
              <a:buNone/>
            </a:pPr>
            <a:r>
              <a:rPr lang="zh-CN" altLang="en-US"/>
              <a:t>1. 连接：客户端通过Connectors与MySQL服务器进行交互，向MySQL服务器发送一条查询请求。</a:t>
            </a:r>
            <a:endParaRPr lang="zh-CN" altLang="en-US"/>
          </a:p>
          <a:p>
            <a:pPr marL="0" indent="0">
              <a:buNone/>
            </a:pPr>
            <a:r>
              <a:rPr lang="zh-CN" altLang="en-US"/>
              <a:t>2. 缓存：服务器首先检查查询缓存，如果命中缓存，则立刻返回存储在其中的结果；否则进入下一个步骤。</a:t>
            </a:r>
            <a:endParaRPr lang="zh-CN" altLang="en-US"/>
          </a:p>
          <a:p>
            <a:pPr marL="0" indent="0">
              <a:buNone/>
            </a:pPr>
            <a:r>
              <a:rPr lang="zh-CN" altLang="en-US"/>
              <a:t>3. 解析：服务器进行SQL解析（词法分析、语法分析）、预处理。</a:t>
            </a:r>
            <a:endParaRPr lang="zh-CN" altLang="en-US"/>
          </a:p>
          <a:p>
            <a:pPr marL="0" indent="0">
              <a:buNone/>
            </a:pPr>
            <a:r>
              <a:rPr lang="zh-CN" altLang="en-US"/>
              <a:t>4. 优化：由优化器生成对应的执行计划。</a:t>
            </a:r>
            <a:endParaRPr lang="zh-CN" altLang="en-US"/>
          </a:p>
          <a:p>
            <a:pPr marL="0" indent="0">
              <a:buNone/>
            </a:pPr>
            <a:r>
              <a:rPr lang="zh-CN" altLang="en-US"/>
              <a:t>5. 执行：根据执行计划，调用存储引擎的API来执行查询。</a:t>
            </a:r>
            <a:endParaRPr lang="zh-CN" altLang="en-US"/>
          </a:p>
          <a:p>
            <a:pPr marL="0" indent="0">
              <a:buNone/>
            </a:pPr>
            <a:r>
              <a:rPr lang="zh-CN" altLang="en-US"/>
              <a:t>6. 结果：将结果返回给客户端，同时对结果进行缓存。</a:t>
            </a:r>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测试用例</a:t>
            </a:r>
            <a:r>
              <a:rPr lang="en-US" altLang="zh-CN">
                <a:sym typeface="+mn-ea"/>
              </a:rPr>
              <a:t>2</a:t>
            </a:r>
            <a:endParaRPr lang="en-US" altLang="zh-CN">
              <a:sym typeface="+mn-ea"/>
            </a:endParaRPr>
          </a:p>
        </p:txBody>
      </p:sp>
      <p:pic>
        <p:nvPicPr>
          <p:cNvPr id="5" name="图片 4"/>
          <p:cNvPicPr>
            <a:picLocks noChangeAspect="1"/>
          </p:cNvPicPr>
          <p:nvPr/>
        </p:nvPicPr>
        <p:blipFill>
          <a:blip r:embed="rId1"/>
          <a:stretch>
            <a:fillRect/>
          </a:stretch>
        </p:blipFill>
        <p:spPr>
          <a:xfrm>
            <a:off x="501015" y="1755140"/>
            <a:ext cx="5038725" cy="2470150"/>
          </a:xfrm>
          <a:prstGeom prst="rect">
            <a:avLst/>
          </a:prstGeom>
        </p:spPr>
      </p:pic>
      <p:pic>
        <p:nvPicPr>
          <p:cNvPr id="6" name="图片 5"/>
          <p:cNvPicPr>
            <a:picLocks noChangeAspect="1"/>
          </p:cNvPicPr>
          <p:nvPr/>
        </p:nvPicPr>
        <p:blipFill>
          <a:blip r:embed="rId2"/>
          <a:stretch>
            <a:fillRect/>
          </a:stretch>
        </p:blipFill>
        <p:spPr>
          <a:xfrm>
            <a:off x="5497195" y="1888490"/>
            <a:ext cx="4838700" cy="1581150"/>
          </a:xfrm>
          <a:prstGeom prst="rect">
            <a:avLst/>
          </a:prstGeom>
        </p:spPr>
      </p:pic>
      <p:sp>
        <p:nvSpPr>
          <p:cNvPr id="7" name="文本框 6"/>
          <p:cNvSpPr txBox="1"/>
          <p:nvPr/>
        </p:nvSpPr>
        <p:spPr>
          <a:xfrm>
            <a:off x="6652895" y="1132840"/>
            <a:ext cx="3463290" cy="368300"/>
          </a:xfrm>
          <a:prstGeom prst="rect">
            <a:avLst/>
          </a:prstGeom>
          <a:noFill/>
        </p:spPr>
        <p:txBody>
          <a:bodyPr wrap="square" rtlCol="0">
            <a:spAutoFit/>
          </a:bodyPr>
          <a:p>
            <a:r>
              <a:rPr lang="zh-CN" altLang="en-US"/>
              <a:t>关闭了会话级别的自动提交</a:t>
            </a:r>
            <a:endParaRPr lang="zh-CN" altLang="en-US"/>
          </a:p>
        </p:txBody>
      </p:sp>
      <p:sp>
        <p:nvSpPr>
          <p:cNvPr id="8" name="文本框 7"/>
          <p:cNvSpPr txBox="1"/>
          <p:nvPr/>
        </p:nvSpPr>
        <p:spPr>
          <a:xfrm>
            <a:off x="1149350" y="1282065"/>
            <a:ext cx="3867785" cy="368300"/>
          </a:xfrm>
          <a:prstGeom prst="rect">
            <a:avLst/>
          </a:prstGeom>
          <a:noFill/>
        </p:spPr>
        <p:txBody>
          <a:bodyPr wrap="square" rtlCol="0">
            <a:spAutoFit/>
          </a:bodyPr>
          <a:p>
            <a:r>
              <a:rPr lang="zh-CN" altLang="en-US">
                <a:solidFill>
                  <a:srgbClr val="FF0000"/>
                </a:solidFill>
              </a:rPr>
              <a:t>默认开启了事务的自动提交功能</a:t>
            </a:r>
            <a:endParaRPr lang="zh-CN" altLang="en-US">
              <a:solidFill>
                <a:srgbClr val="FF0000"/>
              </a:solidFill>
            </a:endParaRPr>
          </a:p>
        </p:txBody>
      </p:sp>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测试用例</a:t>
            </a:r>
            <a:r>
              <a:rPr lang="en-US" altLang="zh-CN"/>
              <a:t>3</a:t>
            </a:r>
            <a:endParaRPr lang="en-US" altLang="zh-CN"/>
          </a:p>
        </p:txBody>
      </p:sp>
      <p:pic>
        <p:nvPicPr>
          <p:cNvPr id="4" name="内容占位符 3"/>
          <p:cNvPicPr>
            <a:picLocks noChangeAspect="1"/>
          </p:cNvPicPr>
          <p:nvPr>
            <p:ph idx="1"/>
          </p:nvPr>
        </p:nvPicPr>
        <p:blipFill>
          <a:blip r:embed="rId1"/>
          <a:stretch>
            <a:fillRect/>
          </a:stretch>
        </p:blipFill>
        <p:spPr>
          <a:xfrm>
            <a:off x="493395" y="1560195"/>
            <a:ext cx="6477000" cy="4311650"/>
          </a:xfrm>
          <a:prstGeom prst="rect">
            <a:avLst/>
          </a:prstGeom>
        </p:spPr>
      </p:pic>
      <p:sp>
        <p:nvSpPr>
          <p:cNvPr id="5" name="文本框 4"/>
          <p:cNvSpPr txBox="1"/>
          <p:nvPr/>
        </p:nvSpPr>
        <p:spPr>
          <a:xfrm>
            <a:off x="2473960" y="1141095"/>
            <a:ext cx="3211830" cy="368300"/>
          </a:xfrm>
          <a:prstGeom prst="rect">
            <a:avLst/>
          </a:prstGeom>
          <a:noFill/>
        </p:spPr>
        <p:txBody>
          <a:bodyPr wrap="square" rtlCol="0">
            <a:spAutoFit/>
          </a:bodyPr>
          <a:p>
            <a:r>
              <a:rPr lang="zh-CN" altLang="en-US">
                <a:solidFill>
                  <a:srgbClr val="FF0000"/>
                </a:solidFill>
              </a:rPr>
              <a:t>关闭了自动提交，</a:t>
            </a:r>
            <a:r>
              <a:rPr lang="en-US" altLang="zh-CN">
                <a:solidFill>
                  <a:srgbClr val="FF0000"/>
                </a:solidFill>
              </a:rPr>
              <a:t>T1</a:t>
            </a:r>
            <a:endParaRPr lang="en-US" altLang="zh-CN">
              <a:solidFill>
                <a:srgbClr val="FF0000"/>
              </a:solidFill>
            </a:endParaRPr>
          </a:p>
        </p:txBody>
      </p:sp>
      <p:pic>
        <p:nvPicPr>
          <p:cNvPr id="6" name="图片 5"/>
          <p:cNvPicPr>
            <a:picLocks noChangeAspect="1"/>
          </p:cNvPicPr>
          <p:nvPr/>
        </p:nvPicPr>
        <p:blipFill>
          <a:blip r:embed="rId2"/>
          <a:stretch>
            <a:fillRect/>
          </a:stretch>
        </p:blipFill>
        <p:spPr>
          <a:xfrm>
            <a:off x="7250430" y="1459230"/>
            <a:ext cx="4143375" cy="1920875"/>
          </a:xfrm>
          <a:prstGeom prst="rect">
            <a:avLst/>
          </a:prstGeom>
        </p:spPr>
      </p:pic>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9813925" y="2066290"/>
              <a:ext cx="699770" cy="320040"/>
            </p14:xfrm>
          </p:contentPart>
        </mc:Choice>
        <mc:Fallback xmlns="">
          <p:pic>
            <p:nvPicPr>
              <p:cNvPr id="7" name="墨迹 6"/>
            </p:nvPicPr>
            <p:blipFill>
              <a:blip r:embed="rId4"/>
            </p:blipFill>
            <p:spPr>
              <a:xfrm>
                <a:off x="9813925" y="2066290"/>
                <a:ext cx="699770" cy="3200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3177540" y="2240915"/>
              <a:ext cx="550545" cy="252095"/>
            </p14:xfrm>
          </p:contentPart>
        </mc:Choice>
        <mc:Fallback xmlns="">
          <p:pic>
            <p:nvPicPr>
              <p:cNvPr id="8" name="墨迹 7"/>
            </p:nvPicPr>
            <p:blipFill>
              <a:blip r:embed="rId6"/>
            </p:blipFill>
            <p:spPr>
              <a:xfrm>
                <a:off x="3177540" y="2240915"/>
                <a:ext cx="550545" cy="252095"/>
              </a:xfrm>
              <a:prstGeom prst="rect"/>
            </p:spPr>
          </p:pic>
        </mc:Fallback>
      </mc:AlternateContent>
      <p:sp>
        <p:nvSpPr>
          <p:cNvPr id="9" name="文本框 8"/>
          <p:cNvSpPr txBox="1"/>
          <p:nvPr/>
        </p:nvSpPr>
        <p:spPr>
          <a:xfrm>
            <a:off x="2861945" y="3309620"/>
            <a:ext cx="996950" cy="368300"/>
          </a:xfrm>
          <a:prstGeom prst="rect">
            <a:avLst/>
          </a:prstGeom>
          <a:noFill/>
        </p:spPr>
        <p:txBody>
          <a:bodyPr wrap="square" rtlCol="0">
            <a:spAutoFit/>
          </a:bodyPr>
          <a:p>
            <a:r>
              <a:rPr lang="en-US" altLang="zh-CN"/>
              <a:t>1</a:t>
            </a:r>
            <a:endParaRPr lang="en-US" altLang="zh-CN"/>
          </a:p>
        </p:txBody>
      </p:sp>
      <p:sp>
        <p:nvSpPr>
          <p:cNvPr id="10" name="文本框 9"/>
          <p:cNvSpPr txBox="1"/>
          <p:nvPr/>
        </p:nvSpPr>
        <p:spPr>
          <a:xfrm>
            <a:off x="4433570" y="4170045"/>
            <a:ext cx="839470" cy="368300"/>
          </a:xfrm>
          <a:prstGeom prst="rect">
            <a:avLst/>
          </a:prstGeom>
          <a:noFill/>
        </p:spPr>
        <p:txBody>
          <a:bodyPr wrap="square" rtlCol="0">
            <a:spAutoFit/>
          </a:bodyPr>
          <a:p>
            <a:r>
              <a:rPr lang="en-US" altLang="zh-CN"/>
              <a:t>2</a:t>
            </a:r>
            <a:endParaRPr lang="en-US" altLang="zh-CN"/>
          </a:p>
        </p:txBody>
      </p:sp>
      <p:sp>
        <p:nvSpPr>
          <p:cNvPr id="11" name="文本框 10"/>
          <p:cNvSpPr txBox="1"/>
          <p:nvPr/>
        </p:nvSpPr>
        <p:spPr>
          <a:xfrm>
            <a:off x="10955020" y="2066290"/>
            <a:ext cx="626110" cy="368300"/>
          </a:xfrm>
          <a:prstGeom prst="rect">
            <a:avLst/>
          </a:prstGeom>
          <a:noFill/>
        </p:spPr>
        <p:txBody>
          <a:bodyPr wrap="square" rtlCol="0">
            <a:spAutoFit/>
          </a:bodyPr>
          <a:p>
            <a:r>
              <a:rPr lang="en-US" altLang="zh-CN"/>
              <a:t>3</a:t>
            </a:r>
            <a:endParaRPr lang="en-US" altLang="zh-CN"/>
          </a:p>
        </p:txBody>
      </p:sp>
      <p:pic>
        <p:nvPicPr>
          <p:cNvPr id="12" name="图片 11"/>
          <p:cNvPicPr>
            <a:picLocks noChangeAspect="1"/>
          </p:cNvPicPr>
          <p:nvPr/>
        </p:nvPicPr>
        <p:blipFill>
          <a:blip r:embed="rId7"/>
          <a:stretch>
            <a:fillRect/>
          </a:stretch>
        </p:blipFill>
        <p:spPr>
          <a:xfrm>
            <a:off x="496570" y="6118225"/>
            <a:ext cx="3362325" cy="508000"/>
          </a:xfrm>
          <a:prstGeom prst="rect">
            <a:avLst/>
          </a:prstGeom>
        </p:spPr>
      </p:pic>
      <p:sp>
        <p:nvSpPr>
          <p:cNvPr id="13" name="文本框 12"/>
          <p:cNvSpPr txBox="1"/>
          <p:nvPr/>
        </p:nvSpPr>
        <p:spPr>
          <a:xfrm>
            <a:off x="3438525" y="5988685"/>
            <a:ext cx="2305050" cy="368300"/>
          </a:xfrm>
          <a:prstGeom prst="rect">
            <a:avLst/>
          </a:prstGeom>
          <a:noFill/>
        </p:spPr>
        <p:txBody>
          <a:bodyPr wrap="square" rtlCol="0">
            <a:spAutoFit/>
          </a:bodyPr>
          <a:p>
            <a:r>
              <a:rPr lang="en-US" altLang="zh-CN"/>
              <a:t>4</a:t>
            </a:r>
            <a:endParaRPr lang="en-US" altLang="zh-CN"/>
          </a:p>
        </p:txBody>
      </p:sp>
      <p:pic>
        <p:nvPicPr>
          <p:cNvPr id="14" name="图片 13"/>
          <p:cNvPicPr>
            <a:picLocks noChangeAspect="1"/>
          </p:cNvPicPr>
          <p:nvPr/>
        </p:nvPicPr>
        <p:blipFill>
          <a:blip r:embed="rId8"/>
          <a:stretch>
            <a:fillRect/>
          </a:stretch>
        </p:blipFill>
        <p:spPr>
          <a:xfrm>
            <a:off x="7160895" y="4119245"/>
            <a:ext cx="4391025" cy="1809750"/>
          </a:xfrm>
          <a:prstGeom prst="rect">
            <a:avLst/>
          </a:prstGeom>
        </p:spPr>
      </p:pic>
      <p:sp>
        <p:nvSpPr>
          <p:cNvPr id="15" name="文本框 14"/>
          <p:cNvSpPr txBox="1"/>
          <p:nvPr/>
        </p:nvSpPr>
        <p:spPr>
          <a:xfrm>
            <a:off x="9738995" y="3794760"/>
            <a:ext cx="1149985" cy="368300"/>
          </a:xfrm>
          <a:prstGeom prst="rect">
            <a:avLst/>
          </a:prstGeom>
          <a:noFill/>
        </p:spPr>
        <p:txBody>
          <a:bodyPr wrap="square" rtlCol="0">
            <a:spAutoFit/>
          </a:bodyPr>
          <a:p>
            <a:r>
              <a:rPr lang="en-US" altLang="zh-CN"/>
              <a:t>5</a:t>
            </a:r>
            <a:endParaRPr lang="en-US" altLang="zh-CN"/>
          </a:p>
        </p:txBody>
      </p:sp>
      <mc:AlternateContent xmlns:mc="http://schemas.openxmlformats.org/markup-compatibility/2006" xmlns:p14="http://schemas.microsoft.com/office/powerpoint/2010/main">
        <mc:Choice Requires="p14">
          <p:contentPart r:id="rId9" p14:bwMode="auto">
            <p14:nvContentPartPr>
              <p14:cNvPr id="16" name="墨迹 15"/>
              <p14:cNvContentPartPr/>
              <p14:nvPr/>
            </p14:nvContentPartPr>
            <p14:xfrm>
              <a:off x="10016490" y="4873625"/>
              <a:ext cx="515620" cy="251460"/>
            </p14:xfrm>
          </p:contentPart>
        </mc:Choice>
        <mc:Fallback xmlns="">
          <p:pic>
            <p:nvPicPr>
              <p:cNvPr id="16" name="墨迹 15"/>
            </p:nvPicPr>
            <p:blipFill>
              <a:blip r:embed="rId10"/>
            </p:blipFill>
            <p:spPr>
              <a:xfrm>
                <a:off x="10016490" y="4873625"/>
                <a:ext cx="515620" cy="2514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7" name="墨迹 16"/>
              <p14:cNvContentPartPr/>
              <p14:nvPr/>
            </p14:nvContentPartPr>
            <p14:xfrm>
              <a:off x="2344420" y="6070600"/>
              <a:ext cx="831850" cy="298450"/>
            </p14:xfrm>
          </p:contentPart>
        </mc:Choice>
        <mc:Fallback xmlns="">
          <p:pic>
            <p:nvPicPr>
              <p:cNvPr id="17" name="墨迹 16"/>
            </p:nvPicPr>
            <p:blipFill>
              <a:blip r:embed="rId12"/>
            </p:blipFill>
            <p:spPr>
              <a:xfrm>
                <a:off x="2344420" y="6070600"/>
                <a:ext cx="831850" cy="298450"/>
              </a:xfrm>
              <a:prstGeom prst="rect"/>
            </p:spPr>
          </p:pic>
        </mc:Fallback>
      </mc:AlternateContent>
      <p:sp>
        <p:nvSpPr>
          <p:cNvPr id="18" name="文本框 17"/>
          <p:cNvSpPr txBox="1"/>
          <p:nvPr/>
        </p:nvSpPr>
        <p:spPr>
          <a:xfrm>
            <a:off x="3858895" y="5922645"/>
            <a:ext cx="2896235" cy="922020"/>
          </a:xfrm>
          <a:prstGeom prst="rect">
            <a:avLst/>
          </a:prstGeom>
          <a:noFill/>
        </p:spPr>
        <p:txBody>
          <a:bodyPr wrap="square" rtlCol="0">
            <a:spAutoFit/>
          </a:bodyPr>
          <a:p>
            <a:r>
              <a:rPr lang="zh-CN" altLang="en-US"/>
              <a:t>因为关闭了当前会话的自动提交，所以必须手动提交，才能看到效果</a:t>
            </a:r>
            <a:endParaRPr lang="en-US" altLang="zh-CN"/>
          </a:p>
        </p:txBody>
      </p:sp>
    </p:spTree>
    <p:custDataLst>
      <p:tags r:id="rId1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存储过程作业</a:t>
            </a:r>
            <a:endParaRPr lang="zh-CN" altLang="en-US"/>
          </a:p>
        </p:txBody>
      </p:sp>
      <p:sp>
        <p:nvSpPr>
          <p:cNvPr id="4" name="文本框 3"/>
          <p:cNvSpPr txBox="1"/>
          <p:nvPr/>
        </p:nvSpPr>
        <p:spPr>
          <a:xfrm>
            <a:off x="4812665" y="1068705"/>
            <a:ext cx="4234180" cy="368300"/>
          </a:xfrm>
          <a:prstGeom prst="rect">
            <a:avLst/>
          </a:prstGeom>
          <a:noFill/>
        </p:spPr>
        <p:txBody>
          <a:bodyPr wrap="square" rtlCol="0">
            <a:spAutoFit/>
          </a:bodyPr>
          <a:p>
            <a:r>
              <a:rPr lang="zh-CN" altLang="en-US"/>
              <a:t>使用事务，速度可以提升</a:t>
            </a:r>
            <a:r>
              <a:rPr lang="en-US" altLang="zh-CN">
                <a:solidFill>
                  <a:srgbClr val="FF0000"/>
                </a:solidFill>
              </a:rPr>
              <a:t>10</a:t>
            </a:r>
            <a:r>
              <a:rPr lang="zh-CN" altLang="en-US">
                <a:solidFill>
                  <a:srgbClr val="FF0000"/>
                </a:solidFill>
              </a:rPr>
              <a:t>倍</a:t>
            </a:r>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892810" y="1656715"/>
            <a:ext cx="9243060" cy="3430270"/>
          </a:xfrm>
          <a:prstGeom prst="rect">
            <a:avLst/>
          </a:prstGeom>
        </p:spPr>
      </p:pic>
      <p:pic>
        <p:nvPicPr>
          <p:cNvPr id="6" name="图片 5"/>
          <p:cNvPicPr>
            <a:picLocks noChangeAspect="1"/>
          </p:cNvPicPr>
          <p:nvPr/>
        </p:nvPicPr>
        <p:blipFill>
          <a:blip r:embed="rId2"/>
          <a:stretch>
            <a:fillRect/>
          </a:stretch>
        </p:blipFill>
        <p:spPr>
          <a:xfrm>
            <a:off x="775335" y="5306695"/>
            <a:ext cx="3133090" cy="338455"/>
          </a:xfrm>
          <a:prstGeom prst="rect">
            <a:avLst/>
          </a:prstGeom>
        </p:spPr>
      </p:pic>
      <p:pic>
        <p:nvPicPr>
          <p:cNvPr id="7" name="图片 6"/>
          <p:cNvPicPr>
            <a:picLocks noChangeAspect="1"/>
          </p:cNvPicPr>
          <p:nvPr/>
        </p:nvPicPr>
        <p:blipFill>
          <a:blip r:embed="rId3"/>
          <a:stretch>
            <a:fillRect/>
          </a:stretch>
        </p:blipFill>
        <p:spPr>
          <a:xfrm>
            <a:off x="1009015" y="5953125"/>
            <a:ext cx="9109075" cy="904875"/>
          </a:xfrm>
          <a:prstGeom prst="rect">
            <a:avLst/>
          </a:prstGeom>
        </p:spPr>
      </p:pic>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1247775" y="2398395"/>
              <a:ext cx="2045335" cy="290195"/>
            </p14:xfrm>
          </p:contentPart>
        </mc:Choice>
        <mc:Fallback xmlns="">
          <p:pic>
            <p:nvPicPr>
              <p:cNvPr id="8" name="墨迹 7"/>
            </p:nvPicPr>
            <p:blipFill>
              <a:blip r:embed="rId5"/>
            </p:blipFill>
            <p:spPr>
              <a:xfrm>
                <a:off x="1247775" y="2398395"/>
                <a:ext cx="2045335" cy="2901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1363345" y="4655820"/>
              <a:ext cx="933450" cy="264795"/>
            </p14:xfrm>
          </p:contentPart>
        </mc:Choice>
        <mc:Fallback xmlns="">
          <p:pic>
            <p:nvPicPr>
              <p:cNvPr id="9" name="墨迹 8"/>
            </p:nvPicPr>
            <p:blipFill>
              <a:blip r:embed="rId7"/>
            </p:blipFill>
            <p:spPr>
              <a:xfrm>
                <a:off x="1363345" y="4655820"/>
                <a:ext cx="933450" cy="26479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1784985" y="2990850"/>
              <a:ext cx="882015" cy="13335"/>
            </p14:xfrm>
          </p:contentPart>
        </mc:Choice>
        <mc:Fallback xmlns="">
          <p:pic>
            <p:nvPicPr>
              <p:cNvPr id="10" name="墨迹 9"/>
            </p:nvPicPr>
            <p:blipFill>
              <a:blip r:embed="rId9"/>
            </p:blipFill>
            <p:spPr>
              <a:xfrm>
                <a:off x="1784985" y="2990850"/>
                <a:ext cx="882015" cy="133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9145270" y="6189345"/>
              <a:ext cx="1087120" cy="452120"/>
            </p14:xfrm>
          </p:contentPart>
        </mc:Choice>
        <mc:Fallback xmlns="">
          <p:pic>
            <p:nvPicPr>
              <p:cNvPr id="11" name="墨迹 10"/>
            </p:nvPicPr>
            <p:blipFill>
              <a:blip r:embed="rId11"/>
            </p:blipFill>
            <p:spPr>
              <a:xfrm>
                <a:off x="9145270" y="6189345"/>
                <a:ext cx="1087120" cy="452120"/>
              </a:xfrm>
              <a:prstGeom prst="rect"/>
            </p:spPr>
          </p:pic>
        </mc:Fallback>
      </mc:AlternateContent>
    </p:spTree>
    <p:custDataLst>
      <p:tags r:id="rId1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显式事务和隐式事务的区别</a:t>
            </a:r>
            <a:endParaRPr lang="zh-CN" altLang="en-US"/>
          </a:p>
        </p:txBody>
      </p:sp>
      <p:pic>
        <p:nvPicPr>
          <p:cNvPr id="4" name="内容占位符 3"/>
          <p:cNvPicPr>
            <a:picLocks noChangeAspect="1"/>
          </p:cNvPicPr>
          <p:nvPr>
            <p:ph idx="1"/>
          </p:nvPr>
        </p:nvPicPr>
        <p:blipFill>
          <a:blip r:embed="rId1"/>
          <a:stretch>
            <a:fillRect/>
          </a:stretch>
        </p:blipFill>
        <p:spPr>
          <a:xfrm>
            <a:off x="979170" y="1904365"/>
            <a:ext cx="10140950" cy="344424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2603500" y="2961005"/>
              <a:ext cx="1180465" cy="511810"/>
            </p14:xfrm>
          </p:contentPart>
        </mc:Choice>
        <mc:Fallback xmlns="">
          <p:pic>
            <p:nvPicPr>
              <p:cNvPr id="5" name="墨迹 4"/>
            </p:nvPicPr>
            <p:blipFill>
              <a:blip r:embed="rId3"/>
            </p:blipFill>
            <p:spPr>
              <a:xfrm>
                <a:off x="2603500" y="2961005"/>
                <a:ext cx="1180465" cy="51181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2343785" y="3642360"/>
              <a:ext cx="737870" cy="367030"/>
            </p14:xfrm>
          </p:contentPart>
        </mc:Choice>
        <mc:Fallback xmlns="">
          <p:pic>
            <p:nvPicPr>
              <p:cNvPr id="6" name="墨迹 5"/>
            </p:nvPicPr>
            <p:blipFill>
              <a:blip r:embed="rId5"/>
            </p:blipFill>
            <p:spPr>
              <a:xfrm>
                <a:off x="2343785" y="3642360"/>
                <a:ext cx="737870" cy="367030"/>
              </a:xfrm>
              <a:prstGeom prst="rect"/>
            </p:spPr>
          </p:pic>
        </mc:Fallback>
      </mc:AlternateContent>
    </p:spTree>
    <p:custDataLst>
      <p:tags r:id="rId6"/>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t>事务隔离级别</a:t>
            </a:r>
            <a:endParaRPr lang="zh-CN"/>
          </a:p>
        </p:txBody>
      </p:sp>
      <p:sp>
        <p:nvSpPr>
          <p:cNvPr id="3" name="副标题 2"/>
          <p:cNvSpPr>
            <a:spLocks noGrp="1"/>
          </p:cNvSpPr>
          <p:nvPr>
            <p:ph type="subTitle" idx="1"/>
            <p:custDataLst>
              <p:tags r:id="rId2"/>
            </p:custDataLst>
          </p:nvPr>
        </p:nvSpPr>
        <p:spPr/>
        <p:txBody>
          <a:bodyPr/>
          <a:p>
            <a:r>
              <a:rPr lang="zh-CN" altLang="en-US">
                <a:sym typeface="+mn-ea"/>
              </a:rPr>
              <a:t>星空</a:t>
            </a:r>
            <a:endParaRPr lang="zh-CN" altLang="en-US"/>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并发控制带来的问题</a:t>
            </a:r>
            <a:endParaRPr lang="zh-CN" altLang="en-US"/>
          </a:p>
        </p:txBody>
      </p:sp>
      <p:pic>
        <p:nvPicPr>
          <p:cNvPr id="4" name="内容占位符 3"/>
          <p:cNvPicPr>
            <a:picLocks noChangeAspect="1"/>
          </p:cNvPicPr>
          <p:nvPr>
            <p:ph idx="1"/>
          </p:nvPr>
        </p:nvPicPr>
        <p:blipFill>
          <a:blip r:embed="rId1"/>
          <a:stretch>
            <a:fillRect/>
          </a:stretch>
        </p:blipFill>
        <p:spPr>
          <a:xfrm>
            <a:off x="537210" y="1821815"/>
            <a:ext cx="10976610" cy="2574925"/>
          </a:xfrm>
          <a:prstGeom prst="rect">
            <a:avLst/>
          </a:prstGeom>
        </p:spPr>
      </p:pic>
      <p:sp>
        <p:nvSpPr>
          <p:cNvPr id="5" name="文本框 4"/>
          <p:cNvSpPr txBox="1"/>
          <p:nvPr/>
        </p:nvSpPr>
        <p:spPr>
          <a:xfrm>
            <a:off x="10759440" y="3226435"/>
            <a:ext cx="1068070" cy="306705"/>
          </a:xfrm>
          <a:prstGeom prst="rect">
            <a:avLst/>
          </a:prstGeom>
          <a:noFill/>
        </p:spPr>
        <p:txBody>
          <a:bodyPr wrap="square" rtlCol="0">
            <a:spAutoFit/>
          </a:bodyPr>
          <a:p>
            <a:r>
              <a:rPr lang="en-US" altLang="zh-CN" sz="1400">
                <a:solidFill>
                  <a:srgbClr val="FF0000"/>
                </a:solidFill>
              </a:rPr>
              <a:t>UPDATE</a:t>
            </a:r>
            <a:endParaRPr lang="en-US" altLang="zh-CN" sz="1400">
              <a:solidFill>
                <a:srgbClr val="FF0000"/>
              </a:solidFill>
            </a:endParaRPr>
          </a:p>
        </p:txBody>
      </p:sp>
      <p:sp>
        <p:nvSpPr>
          <p:cNvPr id="6" name="文本框 5"/>
          <p:cNvSpPr txBox="1"/>
          <p:nvPr/>
        </p:nvSpPr>
        <p:spPr>
          <a:xfrm>
            <a:off x="9342120" y="3994785"/>
            <a:ext cx="2353310" cy="368300"/>
          </a:xfrm>
          <a:prstGeom prst="rect">
            <a:avLst/>
          </a:prstGeom>
          <a:noFill/>
        </p:spPr>
        <p:txBody>
          <a:bodyPr wrap="square" rtlCol="0">
            <a:spAutoFit/>
          </a:bodyPr>
          <a:p>
            <a:r>
              <a:rPr lang="en-US" altLang="zh-CN">
                <a:solidFill>
                  <a:srgbClr val="FF0000"/>
                </a:solidFill>
              </a:rPr>
              <a:t>INSERT/DELETE</a:t>
            </a:r>
            <a:endParaRPr lang="en-US" altLang="zh-CN">
              <a:solidFill>
                <a:srgbClr val="FF0000"/>
              </a:solidFill>
            </a:endParaRPr>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丢失更新</a:t>
            </a:r>
            <a:r>
              <a:rPr lang="en-US" altLang="zh-CN"/>
              <a:t> -- </a:t>
            </a:r>
            <a:r>
              <a:rPr lang="zh-CN" altLang="en-US"/>
              <a:t>情况</a:t>
            </a:r>
            <a:r>
              <a:rPr lang="en-US" altLang="zh-CN"/>
              <a:t>1</a:t>
            </a:r>
            <a:endParaRPr lang="en-US" altLang="zh-CN"/>
          </a:p>
        </p:txBody>
      </p:sp>
      <p:pic>
        <p:nvPicPr>
          <p:cNvPr id="4" name="内容占位符 3"/>
          <p:cNvPicPr>
            <a:picLocks noChangeAspect="1"/>
          </p:cNvPicPr>
          <p:nvPr>
            <p:ph idx="1"/>
          </p:nvPr>
        </p:nvPicPr>
        <p:blipFill>
          <a:blip r:embed="rId1"/>
          <a:stretch>
            <a:fillRect/>
          </a:stretch>
        </p:blipFill>
        <p:spPr>
          <a:xfrm>
            <a:off x="1369695" y="1438910"/>
            <a:ext cx="8296275" cy="4759325"/>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丢失更新</a:t>
            </a:r>
            <a:r>
              <a:rPr lang="en-US" altLang="zh-CN">
                <a:sym typeface="+mn-ea"/>
              </a:rPr>
              <a:t> -- </a:t>
            </a:r>
            <a:r>
              <a:rPr lang="zh-CN" altLang="en-US">
                <a:sym typeface="+mn-ea"/>
              </a:rPr>
              <a:t>情况</a:t>
            </a:r>
            <a:r>
              <a:rPr lang="en-US" altLang="zh-CN">
                <a:sym typeface="+mn-ea"/>
              </a:rPr>
              <a:t>2</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467485" y="1369060"/>
            <a:ext cx="8500110" cy="4759325"/>
          </a:xfrm>
          <a:prstGeom prst="rect">
            <a:avLst/>
          </a:prstGeom>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脏读</a:t>
            </a:r>
            <a:endParaRPr lang="zh-CN" altLang="en-US"/>
          </a:p>
        </p:txBody>
      </p:sp>
      <p:pic>
        <p:nvPicPr>
          <p:cNvPr id="4" name="内容占位符 3"/>
          <p:cNvPicPr>
            <a:picLocks noChangeAspect="1"/>
          </p:cNvPicPr>
          <p:nvPr>
            <p:ph idx="1"/>
          </p:nvPr>
        </p:nvPicPr>
        <p:blipFill>
          <a:blip r:embed="rId1"/>
          <a:stretch>
            <a:fillRect/>
          </a:stretch>
        </p:blipFill>
        <p:spPr>
          <a:xfrm>
            <a:off x="1905000" y="736600"/>
            <a:ext cx="9467850" cy="525780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5252085" y="4400550"/>
              <a:ext cx="1027430" cy="47625"/>
            </p14:xfrm>
          </p:contentPart>
        </mc:Choice>
        <mc:Fallback xmlns="">
          <p:pic>
            <p:nvPicPr>
              <p:cNvPr id="5" name="墨迹 4"/>
            </p:nvPicPr>
            <p:blipFill>
              <a:blip r:embed="rId3"/>
            </p:blipFill>
            <p:spPr>
              <a:xfrm>
                <a:off x="5252085" y="4400550"/>
                <a:ext cx="1027430" cy="476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8119110" y="4038600"/>
              <a:ext cx="801370" cy="47625"/>
            </p14:xfrm>
          </p:contentPart>
        </mc:Choice>
        <mc:Fallback xmlns="">
          <p:pic>
            <p:nvPicPr>
              <p:cNvPr id="6" name="墨迹 5"/>
            </p:nvPicPr>
            <p:blipFill>
              <a:blip r:embed="rId5"/>
            </p:blipFill>
            <p:spPr>
              <a:xfrm>
                <a:off x="8119110" y="4038600"/>
                <a:ext cx="801370" cy="476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135620" y="4634865"/>
              <a:ext cx="1036320" cy="85725"/>
            </p14:xfrm>
          </p:contentPart>
        </mc:Choice>
        <mc:Fallback xmlns="">
          <p:pic>
            <p:nvPicPr>
              <p:cNvPr id="7" name="墨迹 6"/>
            </p:nvPicPr>
            <p:blipFill>
              <a:blip r:embed="rId7"/>
            </p:blipFill>
            <p:spPr>
              <a:xfrm>
                <a:off x="8135620" y="4634865"/>
                <a:ext cx="1036320" cy="857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5554345" y="5427345"/>
              <a:ext cx="473710" cy="26035"/>
            </p14:xfrm>
          </p:contentPart>
        </mc:Choice>
        <mc:Fallback xmlns="">
          <p:pic>
            <p:nvPicPr>
              <p:cNvPr id="8" name="墨迹 7"/>
            </p:nvPicPr>
            <p:blipFill>
              <a:blip r:embed="rId9"/>
            </p:blipFill>
            <p:spPr>
              <a:xfrm>
                <a:off x="5554345" y="5427345"/>
                <a:ext cx="473710" cy="260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9933305" y="1550670"/>
              <a:ext cx="546100" cy="81915"/>
            </p14:xfrm>
          </p:contentPart>
        </mc:Choice>
        <mc:Fallback xmlns="">
          <p:pic>
            <p:nvPicPr>
              <p:cNvPr id="9" name="墨迹 8"/>
            </p:nvPicPr>
            <p:blipFill>
              <a:blip r:embed="rId11"/>
            </p:blipFill>
            <p:spPr>
              <a:xfrm>
                <a:off x="9933305" y="1550670"/>
                <a:ext cx="546100" cy="8191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6470650" y="3953510"/>
              <a:ext cx="1414780" cy="337185"/>
            </p14:xfrm>
          </p:contentPart>
        </mc:Choice>
        <mc:Fallback xmlns="">
          <p:pic>
            <p:nvPicPr>
              <p:cNvPr id="10" name="墨迹 9"/>
            </p:nvPicPr>
            <p:blipFill>
              <a:blip r:embed="rId13"/>
            </p:blipFill>
            <p:spPr>
              <a:xfrm>
                <a:off x="6470650" y="3953510"/>
                <a:ext cx="1414780" cy="3371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7743825" y="3919220"/>
              <a:ext cx="213995" cy="205105"/>
            </p14:xfrm>
          </p:contentPart>
        </mc:Choice>
        <mc:Fallback xmlns="">
          <p:pic>
            <p:nvPicPr>
              <p:cNvPr id="11" name="墨迹 10"/>
            </p:nvPicPr>
            <p:blipFill>
              <a:blip r:embed="rId15"/>
            </p:blipFill>
            <p:spPr>
              <a:xfrm>
                <a:off x="7743825" y="3919220"/>
                <a:ext cx="213995" cy="2051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6078220" y="1278255"/>
              <a:ext cx="686435" cy="417830"/>
            </p14:xfrm>
          </p:contentPart>
        </mc:Choice>
        <mc:Fallback xmlns="">
          <p:pic>
            <p:nvPicPr>
              <p:cNvPr id="12" name="墨迹 11"/>
            </p:nvPicPr>
            <p:blipFill>
              <a:blip r:embed="rId17"/>
            </p:blipFill>
            <p:spPr>
              <a:xfrm>
                <a:off x="6078220" y="1278255"/>
                <a:ext cx="686435" cy="417830"/>
              </a:xfrm>
              <a:prstGeom prst="rect"/>
            </p:spPr>
          </p:pic>
        </mc:Fallback>
      </mc:AlternateContent>
    </p:spTree>
    <p:custDataLst>
      <p:tags r:id="rId18"/>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不可重复读</a:t>
            </a:r>
            <a:endParaRPr lang="zh-CN" altLang="en-US"/>
          </a:p>
        </p:txBody>
      </p:sp>
      <p:pic>
        <p:nvPicPr>
          <p:cNvPr id="4" name="内容占位符 3"/>
          <p:cNvPicPr>
            <a:picLocks noChangeAspect="1"/>
          </p:cNvPicPr>
          <p:nvPr>
            <p:ph idx="1"/>
          </p:nvPr>
        </p:nvPicPr>
        <p:blipFill>
          <a:blip r:embed="rId1"/>
          <a:stretch>
            <a:fillRect/>
          </a:stretch>
        </p:blipFill>
        <p:spPr>
          <a:xfrm>
            <a:off x="1534795" y="1349375"/>
            <a:ext cx="8867775" cy="4708525"/>
          </a:xfrm>
          <a:prstGeom prst="rect">
            <a:avLst/>
          </a:prstGeom>
        </p:spPr>
      </p:pic>
      <p:sp>
        <p:nvSpPr>
          <p:cNvPr id="5" name="文本框 4"/>
          <p:cNvSpPr txBox="1"/>
          <p:nvPr/>
        </p:nvSpPr>
        <p:spPr>
          <a:xfrm>
            <a:off x="212725" y="2913380"/>
            <a:ext cx="2465705" cy="368300"/>
          </a:xfrm>
          <a:prstGeom prst="rect">
            <a:avLst/>
          </a:prstGeom>
          <a:noFill/>
        </p:spPr>
        <p:txBody>
          <a:bodyPr wrap="square" rtlCol="0">
            <a:spAutoFit/>
          </a:bodyPr>
          <a:p>
            <a:r>
              <a:rPr lang="zh-CN" altLang="en-US"/>
              <a:t>针对于</a:t>
            </a:r>
            <a:r>
              <a:rPr lang="en-US" altLang="zh-CN">
                <a:solidFill>
                  <a:srgbClr val="FF0000"/>
                </a:solidFill>
              </a:rPr>
              <a:t>UPDATE</a:t>
            </a:r>
            <a:r>
              <a:rPr lang="zh-CN" altLang="en-US"/>
              <a:t>操作</a:t>
            </a:r>
            <a:endParaRPr lang="zh-CN" altLang="en-US"/>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887085" y="2176780"/>
              <a:ext cx="656590" cy="64770"/>
            </p14:xfrm>
          </p:contentPart>
        </mc:Choice>
        <mc:Fallback xmlns="">
          <p:pic>
            <p:nvPicPr>
              <p:cNvPr id="3" name="墨迹 2"/>
            </p:nvPicPr>
            <p:blipFill>
              <a:blip r:embed="rId3"/>
            </p:blipFill>
            <p:spPr>
              <a:xfrm>
                <a:off x="5887085" y="2176780"/>
                <a:ext cx="656590" cy="647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6951980" y="2215515"/>
              <a:ext cx="1227455" cy="38735"/>
            </p14:xfrm>
          </p:contentPart>
        </mc:Choice>
        <mc:Fallback xmlns="">
          <p:pic>
            <p:nvPicPr>
              <p:cNvPr id="6" name="墨迹 5"/>
            </p:nvPicPr>
            <p:blipFill>
              <a:blip r:embed="rId5"/>
            </p:blipFill>
            <p:spPr>
              <a:xfrm>
                <a:off x="6951980" y="2215515"/>
                <a:ext cx="1227455" cy="3873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660130" y="2206625"/>
              <a:ext cx="1533525" cy="47625"/>
            </p14:xfrm>
          </p:contentPart>
        </mc:Choice>
        <mc:Fallback xmlns="">
          <p:pic>
            <p:nvPicPr>
              <p:cNvPr id="7" name="墨迹 6"/>
            </p:nvPicPr>
            <p:blipFill>
              <a:blip r:embed="rId7"/>
            </p:blipFill>
            <p:spPr>
              <a:xfrm>
                <a:off x="8660130" y="2206625"/>
                <a:ext cx="1533525" cy="47625"/>
              </a:xfrm>
              <a:prstGeom prst="rect"/>
            </p:spPr>
          </p:pic>
        </mc:Fallback>
      </mc:AlternateContent>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MySQL</a:t>
            </a:r>
            <a:r>
              <a:rPr lang="zh-CN" altLang="en-US">
                <a:sym typeface="+mn-ea"/>
              </a:rPr>
              <a:t>中</a:t>
            </a:r>
            <a:r>
              <a:rPr lang="en-US" altLang="zh-CN">
                <a:sym typeface="+mn-ea"/>
              </a:rPr>
              <a:t>SQL</a:t>
            </a:r>
            <a:r>
              <a:rPr lang="zh-CN" altLang="en-US">
                <a:sym typeface="+mn-ea"/>
              </a:rPr>
              <a:t>语句执行过程</a:t>
            </a:r>
            <a:endParaRPr lang="zh-CN" altLang="en-US"/>
          </a:p>
        </p:txBody>
      </p:sp>
      <p:pic>
        <p:nvPicPr>
          <p:cNvPr id="4" name="内容占位符 3"/>
          <p:cNvPicPr>
            <a:picLocks noChangeAspect="1"/>
          </p:cNvPicPr>
          <p:nvPr>
            <p:ph idx="1"/>
          </p:nvPr>
        </p:nvPicPr>
        <p:blipFill>
          <a:blip r:embed="rId1"/>
          <a:stretch>
            <a:fillRect/>
          </a:stretch>
        </p:blipFill>
        <p:spPr>
          <a:xfrm>
            <a:off x="1558290" y="1228725"/>
            <a:ext cx="8599805" cy="5318125"/>
          </a:xfrm>
          <a:prstGeom prst="rect">
            <a:avLst/>
          </a:prstGeom>
        </p:spPr>
      </p:pic>
      <p:sp>
        <p:nvSpPr>
          <p:cNvPr id="3" name="文本框 2"/>
          <p:cNvSpPr txBox="1"/>
          <p:nvPr/>
        </p:nvSpPr>
        <p:spPr>
          <a:xfrm>
            <a:off x="220980" y="3181350"/>
            <a:ext cx="3616325" cy="922020"/>
          </a:xfrm>
          <a:prstGeom prst="rect">
            <a:avLst/>
          </a:prstGeom>
          <a:noFill/>
        </p:spPr>
        <p:txBody>
          <a:bodyPr wrap="square" rtlCol="0">
            <a:spAutoFit/>
          </a:bodyPr>
          <a:p>
            <a:r>
              <a:rPr lang="en-US" altLang="zh-CN"/>
              <a:t>MySQL5.7</a:t>
            </a:r>
            <a:r>
              <a:rPr lang="zh-CN" altLang="en-US"/>
              <a:t>版本是有查询缓存的</a:t>
            </a:r>
            <a:endParaRPr lang="zh-CN" altLang="en-US"/>
          </a:p>
          <a:p>
            <a:endParaRPr lang="zh-CN" altLang="en-US"/>
          </a:p>
          <a:p>
            <a:r>
              <a:rPr lang="en-US" altLang="zh-CN"/>
              <a:t>MySQL8.0</a:t>
            </a:r>
            <a:r>
              <a:rPr lang="zh-CN" altLang="en-US"/>
              <a:t>版本</a:t>
            </a:r>
            <a:r>
              <a:rPr lang="zh-CN" altLang="en-US">
                <a:solidFill>
                  <a:srgbClr val="FF0000"/>
                </a:solidFill>
              </a:rPr>
              <a:t>取消了查询缓存</a:t>
            </a:r>
            <a:endParaRPr lang="zh-CN" altLang="en-US">
              <a:solidFill>
                <a:srgbClr val="FF0000"/>
              </a:solidFill>
            </a:endParaRPr>
          </a:p>
        </p:txBody>
      </p:sp>
      <p:sp>
        <p:nvSpPr>
          <p:cNvPr id="5" name="文本框 4"/>
          <p:cNvSpPr txBox="1"/>
          <p:nvPr/>
        </p:nvSpPr>
        <p:spPr>
          <a:xfrm>
            <a:off x="412750" y="4318635"/>
            <a:ext cx="2453640" cy="645160"/>
          </a:xfrm>
          <a:prstGeom prst="rect">
            <a:avLst/>
          </a:prstGeom>
          <a:noFill/>
        </p:spPr>
        <p:txBody>
          <a:bodyPr wrap="square" rtlCol="0">
            <a:spAutoFit/>
          </a:bodyPr>
          <a:p>
            <a:r>
              <a:rPr lang="zh-CN" altLang="en-US"/>
              <a:t>数据库这一层一般称为</a:t>
            </a:r>
            <a:r>
              <a:rPr lang="zh-CN" altLang="en-US">
                <a:solidFill>
                  <a:srgbClr val="FF0000"/>
                </a:solidFill>
              </a:rPr>
              <a:t>数据持久层</a:t>
            </a:r>
            <a:r>
              <a:rPr lang="en-US" altLang="zh-CN">
                <a:solidFill>
                  <a:srgbClr val="FF0000"/>
                </a:solidFill>
              </a:rPr>
              <a:t>Model</a:t>
            </a:r>
            <a:endParaRPr lang="en-US" altLang="zh-CN">
              <a:solidFill>
                <a:srgbClr val="FF0000"/>
              </a:solidFill>
            </a:endParaRPr>
          </a:p>
        </p:txBody>
      </p:sp>
      <p:sp>
        <p:nvSpPr>
          <p:cNvPr id="6" name="文本框 5"/>
          <p:cNvSpPr txBox="1"/>
          <p:nvPr/>
        </p:nvSpPr>
        <p:spPr>
          <a:xfrm>
            <a:off x="353060" y="5673090"/>
            <a:ext cx="3092450" cy="368300"/>
          </a:xfrm>
          <a:prstGeom prst="rect">
            <a:avLst/>
          </a:prstGeom>
          <a:noFill/>
        </p:spPr>
        <p:txBody>
          <a:bodyPr wrap="square" rtlCol="0">
            <a:spAutoFit/>
          </a:bodyPr>
          <a:p>
            <a:r>
              <a:rPr lang="zh-CN" altLang="en-US"/>
              <a:t>业务逻辑层</a:t>
            </a:r>
            <a:r>
              <a:rPr lang="en-US" altLang="zh-CN"/>
              <a:t> Control</a:t>
            </a:r>
            <a:endParaRPr lang="en-US" altLang="zh-CN"/>
          </a:p>
        </p:txBody>
      </p:sp>
      <p:sp>
        <p:nvSpPr>
          <p:cNvPr id="7" name="文本框 6"/>
          <p:cNvSpPr txBox="1"/>
          <p:nvPr/>
        </p:nvSpPr>
        <p:spPr>
          <a:xfrm>
            <a:off x="353060" y="6299200"/>
            <a:ext cx="3317875" cy="368300"/>
          </a:xfrm>
          <a:prstGeom prst="rect">
            <a:avLst/>
          </a:prstGeom>
          <a:noFill/>
        </p:spPr>
        <p:txBody>
          <a:bodyPr wrap="square" rtlCol="0">
            <a:spAutoFit/>
          </a:bodyPr>
          <a:p>
            <a:r>
              <a:rPr lang="zh-CN" altLang="en-US"/>
              <a:t>客户端</a:t>
            </a:r>
            <a:r>
              <a:rPr lang="en-US" altLang="zh-CN"/>
              <a:t>:</a:t>
            </a:r>
            <a:r>
              <a:rPr lang="zh-CN" altLang="en-US"/>
              <a:t>视图展示层</a:t>
            </a:r>
            <a:r>
              <a:rPr lang="en-US" altLang="zh-CN"/>
              <a:t> View</a:t>
            </a:r>
            <a:endParaRPr lang="en-US" altLang="zh-CN"/>
          </a:p>
        </p:txBody>
      </p:sp>
      <p:sp>
        <p:nvSpPr>
          <p:cNvPr id="8" name="文本框 7"/>
          <p:cNvSpPr txBox="1"/>
          <p:nvPr/>
        </p:nvSpPr>
        <p:spPr>
          <a:xfrm>
            <a:off x="96520" y="5104765"/>
            <a:ext cx="3270885" cy="368300"/>
          </a:xfrm>
          <a:prstGeom prst="rect">
            <a:avLst/>
          </a:prstGeom>
          <a:noFill/>
        </p:spPr>
        <p:txBody>
          <a:bodyPr wrap="square" rtlCol="0">
            <a:spAutoFit/>
          </a:bodyPr>
          <a:p>
            <a:r>
              <a:rPr lang="zh-CN" altLang="en-US"/>
              <a:t>中间件</a:t>
            </a:r>
            <a:r>
              <a:rPr lang="en-US" altLang="zh-CN"/>
              <a:t> --&gt; </a:t>
            </a:r>
            <a:r>
              <a:rPr lang="en-US" altLang="zh-CN" b="1">
                <a:solidFill>
                  <a:srgbClr val="FF0000"/>
                </a:solidFill>
              </a:rPr>
              <a:t>Redis(</a:t>
            </a:r>
            <a:r>
              <a:rPr lang="zh-CN" altLang="en-US" b="1">
                <a:solidFill>
                  <a:srgbClr val="FF0000"/>
                </a:solidFill>
              </a:rPr>
              <a:t>内存数据库</a:t>
            </a:r>
            <a:r>
              <a:rPr lang="en-US" altLang="zh-CN" b="1">
                <a:solidFill>
                  <a:srgbClr val="FF0000"/>
                </a:solidFill>
              </a:rPr>
              <a:t>)</a:t>
            </a:r>
            <a:endParaRPr lang="en-US" altLang="zh-CN" b="1">
              <a:solidFill>
                <a:srgbClr val="FF0000"/>
              </a:solidFill>
            </a:endParaRPr>
          </a:p>
        </p:txBody>
      </p:sp>
      <p:sp>
        <p:nvSpPr>
          <p:cNvPr id="9" name="文本框 8"/>
          <p:cNvSpPr txBox="1"/>
          <p:nvPr/>
        </p:nvSpPr>
        <p:spPr>
          <a:xfrm>
            <a:off x="10367010" y="2146300"/>
            <a:ext cx="1350645" cy="922020"/>
          </a:xfrm>
          <a:prstGeom prst="rect">
            <a:avLst/>
          </a:prstGeom>
          <a:noFill/>
        </p:spPr>
        <p:txBody>
          <a:bodyPr wrap="square" rtlCol="0">
            <a:spAutoFit/>
          </a:bodyPr>
          <a:p>
            <a:r>
              <a:rPr lang="zh-CN" altLang="en-US" b="1">
                <a:solidFill>
                  <a:srgbClr val="FF0000"/>
                </a:solidFill>
              </a:rPr>
              <a:t>解析器</a:t>
            </a:r>
            <a:endParaRPr lang="zh-CN" altLang="en-US" b="1">
              <a:solidFill>
                <a:srgbClr val="FF0000"/>
              </a:solidFill>
            </a:endParaRPr>
          </a:p>
          <a:p>
            <a:endParaRPr lang="zh-CN" altLang="en-US" b="1">
              <a:solidFill>
                <a:srgbClr val="FF0000"/>
              </a:solidFill>
            </a:endParaRPr>
          </a:p>
          <a:p>
            <a:r>
              <a:rPr lang="zh-CN" altLang="en-US" b="1">
                <a:solidFill>
                  <a:srgbClr val="FF0000"/>
                </a:solidFill>
              </a:rPr>
              <a:t>优化器</a:t>
            </a:r>
            <a:endParaRPr lang="zh-CN" altLang="en-US" b="1">
              <a:solidFill>
                <a:srgbClr val="FF0000"/>
              </a:solidFill>
            </a:endParaRPr>
          </a:p>
        </p:txBody>
      </p:sp>
      <mc:AlternateContent xmlns:mc="http://schemas.openxmlformats.org/markup-compatibility/2006" xmlns:p14="http://schemas.microsoft.com/office/powerpoint/2010/main">
        <mc:Choice Requires="p14">
          <p:contentPart r:id="rId2" p14:bwMode="auto">
            <p14:nvContentPartPr>
              <p14:cNvPr id="10" name="墨迹 9"/>
              <p14:cNvContentPartPr/>
              <p14:nvPr/>
            </p14:nvContentPartPr>
            <p14:xfrm>
              <a:off x="5407025" y="417830"/>
              <a:ext cx="1223010" cy="1320800"/>
            </p14:xfrm>
          </p:contentPart>
        </mc:Choice>
        <mc:Fallback xmlns="">
          <p:pic>
            <p:nvPicPr>
              <p:cNvPr id="10" name="墨迹 9"/>
            </p:nvPicPr>
            <p:blipFill>
              <a:blip r:embed="rId3"/>
            </p:blipFill>
            <p:spPr>
              <a:xfrm>
                <a:off x="5407025" y="417830"/>
                <a:ext cx="1223010" cy="13208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墨迹 10"/>
              <p14:cNvContentPartPr/>
              <p14:nvPr/>
            </p14:nvContentPartPr>
            <p14:xfrm>
              <a:off x="6429375" y="379730"/>
              <a:ext cx="200660" cy="290195"/>
            </p14:xfrm>
          </p:contentPart>
        </mc:Choice>
        <mc:Fallback xmlns="">
          <p:pic>
            <p:nvPicPr>
              <p:cNvPr id="11" name="墨迹 10"/>
            </p:nvPicPr>
            <p:blipFill>
              <a:blip r:embed="rId5"/>
            </p:blipFill>
            <p:spPr>
              <a:xfrm>
                <a:off x="6429375" y="379730"/>
                <a:ext cx="200660" cy="290195"/>
              </a:xfrm>
              <a:prstGeom prst="rect"/>
            </p:spPr>
          </p:pic>
        </mc:Fallback>
      </mc:AlternateContent>
      <p:sp>
        <p:nvSpPr>
          <p:cNvPr id="12" name="文本框 11"/>
          <p:cNvSpPr txBox="1"/>
          <p:nvPr/>
        </p:nvSpPr>
        <p:spPr>
          <a:xfrm>
            <a:off x="6769735" y="240030"/>
            <a:ext cx="4229735" cy="368300"/>
          </a:xfrm>
          <a:prstGeom prst="rect">
            <a:avLst/>
          </a:prstGeom>
          <a:noFill/>
        </p:spPr>
        <p:txBody>
          <a:bodyPr wrap="square" rtlCol="0">
            <a:spAutoFit/>
          </a:bodyPr>
          <a:p>
            <a:r>
              <a:rPr lang="en-US" altLang="zh-CN">
                <a:solidFill>
                  <a:srgbClr val="FF0000"/>
                </a:solidFill>
              </a:rPr>
              <a:t>SQL </a:t>
            </a:r>
            <a:r>
              <a:rPr lang="en-US" altLang="zh-CN"/>
              <a:t>=</a:t>
            </a:r>
            <a:r>
              <a:rPr lang="zh-CN" altLang="en-US"/>
              <a:t>》</a:t>
            </a:r>
            <a:r>
              <a:rPr lang="en-US" altLang="zh-CN"/>
              <a:t> </a:t>
            </a:r>
            <a:r>
              <a:rPr lang="en-US" altLang="zh-CN">
                <a:solidFill>
                  <a:srgbClr val="FF0000"/>
                </a:solidFill>
              </a:rPr>
              <a:t>result    =</a:t>
            </a:r>
            <a:r>
              <a:rPr lang="zh-CN" altLang="en-US">
                <a:solidFill>
                  <a:srgbClr val="FF0000"/>
                </a:solidFill>
              </a:rPr>
              <a:t>》大小有限制</a:t>
            </a:r>
            <a:endParaRPr lang="zh-CN" altLang="en-US">
              <a:solidFill>
                <a:srgbClr val="FF0000"/>
              </a:solidFill>
            </a:endParaRPr>
          </a:p>
        </p:txBody>
      </p:sp>
    </p:spTree>
    <p:custDataLst>
      <p:tags r:id="rId6"/>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幻读</a:t>
            </a:r>
            <a:endParaRPr lang="zh-CN" altLang="en-US"/>
          </a:p>
        </p:txBody>
      </p:sp>
      <p:pic>
        <p:nvPicPr>
          <p:cNvPr id="4" name="内容占位符 3"/>
          <p:cNvPicPr>
            <a:picLocks noChangeAspect="1"/>
          </p:cNvPicPr>
          <p:nvPr>
            <p:ph idx="1"/>
          </p:nvPr>
        </p:nvPicPr>
        <p:blipFill>
          <a:blip r:embed="rId1"/>
          <a:stretch>
            <a:fillRect/>
          </a:stretch>
        </p:blipFill>
        <p:spPr>
          <a:xfrm>
            <a:off x="1845310" y="560705"/>
            <a:ext cx="9787890" cy="5156835"/>
          </a:xfrm>
          <a:prstGeom prst="rect">
            <a:avLst/>
          </a:prstGeom>
        </p:spPr>
      </p:pic>
      <p:sp>
        <p:nvSpPr>
          <p:cNvPr id="5" name="文本框 4"/>
          <p:cNvSpPr txBox="1"/>
          <p:nvPr/>
        </p:nvSpPr>
        <p:spPr>
          <a:xfrm>
            <a:off x="35560" y="2602230"/>
            <a:ext cx="3113405" cy="368300"/>
          </a:xfrm>
          <a:prstGeom prst="rect">
            <a:avLst/>
          </a:prstGeom>
          <a:noFill/>
        </p:spPr>
        <p:txBody>
          <a:bodyPr wrap="square" rtlCol="0">
            <a:spAutoFit/>
          </a:bodyPr>
          <a:p>
            <a:r>
              <a:rPr lang="zh-CN" altLang="en-US"/>
              <a:t>针对于</a:t>
            </a:r>
            <a:r>
              <a:rPr lang="en-US" altLang="zh-CN">
                <a:solidFill>
                  <a:srgbClr val="FF0000"/>
                </a:solidFill>
              </a:rPr>
              <a:t>INSERT</a:t>
            </a:r>
            <a:r>
              <a:rPr lang="zh-CN" altLang="en-US"/>
              <a:t>和</a:t>
            </a:r>
            <a:r>
              <a:rPr lang="en-US" altLang="zh-CN">
                <a:solidFill>
                  <a:srgbClr val="FF0000"/>
                </a:solidFill>
              </a:rPr>
              <a:t>DELETE</a:t>
            </a:r>
            <a:endParaRPr lang="en-US" altLang="zh-CN">
              <a:solidFill>
                <a:srgbClr val="FF0000"/>
              </a:solidFill>
            </a:endParaRPr>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601720" y="873760"/>
              <a:ext cx="1223010" cy="26035"/>
            </p14:xfrm>
          </p:contentPart>
        </mc:Choice>
        <mc:Fallback xmlns="">
          <p:pic>
            <p:nvPicPr>
              <p:cNvPr id="3" name="墨迹 2"/>
            </p:nvPicPr>
            <p:blipFill>
              <a:blip r:embed="rId3"/>
            </p:blipFill>
            <p:spPr>
              <a:xfrm>
                <a:off x="3601720" y="873760"/>
                <a:ext cx="1223010" cy="260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8432165" y="3787140"/>
              <a:ext cx="758825" cy="17780"/>
            </p14:xfrm>
          </p:contentPart>
        </mc:Choice>
        <mc:Fallback xmlns="">
          <p:pic>
            <p:nvPicPr>
              <p:cNvPr id="6" name="墨迹 5"/>
            </p:nvPicPr>
            <p:blipFill>
              <a:blip r:embed="rId5"/>
            </p:blipFill>
            <p:spPr>
              <a:xfrm>
                <a:off x="8432165" y="3787140"/>
                <a:ext cx="758825" cy="177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368030" y="4149090"/>
              <a:ext cx="541655" cy="13335"/>
            </p14:xfrm>
          </p:contentPart>
        </mc:Choice>
        <mc:Fallback xmlns="">
          <p:pic>
            <p:nvPicPr>
              <p:cNvPr id="7" name="墨迹 6"/>
            </p:nvPicPr>
            <p:blipFill>
              <a:blip r:embed="rId7"/>
            </p:blipFill>
            <p:spPr>
              <a:xfrm>
                <a:off x="8368030" y="4149090"/>
                <a:ext cx="541655" cy="1333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6029960" y="4562475"/>
              <a:ext cx="494665" cy="51435"/>
            </p14:xfrm>
          </p:contentPart>
        </mc:Choice>
        <mc:Fallback xmlns="">
          <p:pic>
            <p:nvPicPr>
              <p:cNvPr id="8" name="墨迹 7"/>
            </p:nvPicPr>
            <p:blipFill>
              <a:blip r:embed="rId9"/>
            </p:blipFill>
            <p:spPr>
              <a:xfrm>
                <a:off x="6029960" y="4562475"/>
                <a:ext cx="494665" cy="51435"/>
              </a:xfrm>
              <a:prstGeom prst="rect"/>
            </p:spPr>
          </p:pic>
        </mc:Fallback>
      </mc:AlternateContent>
    </p:spTree>
    <p:custDataLst>
      <p:tags r:id="rId10"/>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事务的隔离级别</a:t>
            </a:r>
            <a:endParaRPr lang="zh-CN" altLang="en-US"/>
          </a:p>
        </p:txBody>
      </p:sp>
      <p:pic>
        <p:nvPicPr>
          <p:cNvPr id="4" name="内容占位符 3"/>
          <p:cNvPicPr>
            <a:picLocks noChangeAspect="1"/>
          </p:cNvPicPr>
          <p:nvPr>
            <p:ph idx="1"/>
          </p:nvPr>
        </p:nvPicPr>
        <p:blipFill>
          <a:blip r:embed="rId1"/>
          <a:stretch>
            <a:fillRect/>
          </a:stretch>
        </p:blipFill>
        <p:spPr>
          <a:xfrm>
            <a:off x="1065530" y="1905635"/>
            <a:ext cx="8046720" cy="2389505"/>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1725295" y="2590165"/>
              <a:ext cx="2777490" cy="137160"/>
            </p14:xfrm>
          </p:contentPart>
        </mc:Choice>
        <mc:Fallback xmlns="">
          <p:pic>
            <p:nvPicPr>
              <p:cNvPr id="5" name="墨迹 4"/>
            </p:nvPicPr>
            <p:blipFill>
              <a:blip r:embed="rId3"/>
            </p:blipFill>
            <p:spPr>
              <a:xfrm>
                <a:off x="1725295" y="2590165"/>
                <a:ext cx="2777490" cy="137160"/>
              </a:xfrm>
              <a:prstGeom prst="rect"/>
            </p:spPr>
          </p:pic>
        </mc:Fallback>
      </mc:AlternateContent>
    </p:spTree>
    <p:custDataLst>
      <p:tags r:id="rId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pic>
        <p:nvPicPr>
          <p:cNvPr id="4" name="内容占位符 3"/>
          <p:cNvPicPr>
            <a:picLocks noChangeAspect="1"/>
          </p:cNvPicPr>
          <p:nvPr>
            <p:ph idx="1"/>
          </p:nvPr>
        </p:nvPicPr>
        <p:blipFill>
          <a:blip r:embed="rId1"/>
          <a:stretch>
            <a:fillRect/>
          </a:stretch>
        </p:blipFill>
        <p:spPr>
          <a:xfrm>
            <a:off x="1508760" y="1569085"/>
            <a:ext cx="6934835" cy="3803650"/>
          </a:xfrm>
          <a:prstGeom prst="rect">
            <a:avLst/>
          </a:prstGeom>
        </p:spPr>
      </p:pic>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查看事务默认的隔离级别</a:t>
            </a:r>
            <a:endParaRPr lang="zh-CN" altLang="en-US"/>
          </a:p>
        </p:txBody>
      </p:sp>
      <p:pic>
        <p:nvPicPr>
          <p:cNvPr id="3" name="图片 2"/>
          <p:cNvPicPr>
            <a:picLocks noChangeAspect="1"/>
          </p:cNvPicPr>
          <p:nvPr/>
        </p:nvPicPr>
        <p:blipFill>
          <a:blip r:embed="rId1"/>
          <a:stretch>
            <a:fillRect/>
          </a:stretch>
        </p:blipFill>
        <p:spPr>
          <a:xfrm>
            <a:off x="1501140" y="1983740"/>
            <a:ext cx="5184775" cy="2378075"/>
          </a:xfrm>
          <a:prstGeom prst="rect">
            <a:avLst/>
          </a:prstGeom>
        </p:spPr>
      </p:pic>
      <p:sp>
        <p:nvSpPr>
          <p:cNvPr id="4" name="文本框 3"/>
          <p:cNvSpPr txBox="1"/>
          <p:nvPr/>
        </p:nvSpPr>
        <p:spPr>
          <a:xfrm>
            <a:off x="1515745" y="1443990"/>
            <a:ext cx="4817745" cy="368300"/>
          </a:xfrm>
          <a:prstGeom prst="rect">
            <a:avLst/>
          </a:prstGeom>
          <a:noFill/>
        </p:spPr>
        <p:txBody>
          <a:bodyPr wrap="square" rtlCol="0">
            <a:spAutoFit/>
          </a:bodyPr>
          <a:p>
            <a:r>
              <a:rPr lang="en-US" altLang="zh-CN"/>
              <a:t>MySQL8.0</a:t>
            </a:r>
            <a:r>
              <a:rPr lang="zh-CN" altLang="en-US"/>
              <a:t>的事务的默认隔离级别是</a:t>
            </a:r>
            <a:r>
              <a:rPr lang="zh-CN" altLang="en-US">
                <a:solidFill>
                  <a:srgbClr val="FF0000"/>
                </a:solidFill>
              </a:rPr>
              <a:t>可重复读</a:t>
            </a:r>
            <a:endParaRPr lang="zh-CN" altLang="en-US">
              <a:solidFill>
                <a:srgbClr val="FF0000"/>
              </a:solidFill>
            </a:endParaRPr>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修改会话的事务隔离级别</a:t>
            </a:r>
            <a:endParaRPr lang="zh-CN" altLang="en-US"/>
          </a:p>
        </p:txBody>
      </p:sp>
      <p:pic>
        <p:nvPicPr>
          <p:cNvPr id="4" name="内容占位符 3"/>
          <p:cNvPicPr>
            <a:picLocks noChangeAspect="1"/>
          </p:cNvPicPr>
          <p:nvPr>
            <p:ph idx="1"/>
          </p:nvPr>
        </p:nvPicPr>
        <p:blipFill>
          <a:blip r:embed="rId1"/>
          <a:stretch>
            <a:fillRect/>
          </a:stretch>
        </p:blipFill>
        <p:spPr>
          <a:xfrm>
            <a:off x="1066165" y="3583940"/>
            <a:ext cx="5826125" cy="2403475"/>
          </a:xfrm>
          <a:prstGeom prst="rect">
            <a:avLst/>
          </a:prstGeom>
        </p:spPr>
      </p:pic>
      <p:pic>
        <p:nvPicPr>
          <p:cNvPr id="5" name="图片 4"/>
          <p:cNvPicPr>
            <a:picLocks noChangeAspect="1"/>
          </p:cNvPicPr>
          <p:nvPr/>
        </p:nvPicPr>
        <p:blipFill>
          <a:blip r:embed="rId2"/>
          <a:stretch>
            <a:fillRect/>
          </a:stretch>
        </p:blipFill>
        <p:spPr>
          <a:xfrm>
            <a:off x="1027430" y="1861820"/>
            <a:ext cx="7070725" cy="1346200"/>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5379720" y="2347595"/>
              <a:ext cx="1274445" cy="43180"/>
            </p14:xfrm>
          </p:contentPart>
        </mc:Choice>
        <mc:Fallback xmlns="">
          <p:pic>
            <p:nvPicPr>
              <p:cNvPr id="6" name="墨迹 5"/>
            </p:nvPicPr>
            <p:blipFill>
              <a:blip r:embed="rId4"/>
            </p:blipFill>
            <p:spPr>
              <a:xfrm>
                <a:off x="5379720" y="2347595"/>
                <a:ext cx="1274445" cy="431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456555" y="2573020"/>
              <a:ext cx="1155065" cy="30480"/>
            </p14:xfrm>
          </p:contentPart>
        </mc:Choice>
        <mc:Fallback xmlns="">
          <p:pic>
            <p:nvPicPr>
              <p:cNvPr id="7" name="墨迹 6"/>
            </p:nvPicPr>
            <p:blipFill>
              <a:blip r:embed="rId6"/>
            </p:blipFill>
            <p:spPr>
              <a:xfrm>
                <a:off x="5456555" y="2573020"/>
                <a:ext cx="1155065" cy="304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5464810" y="2841625"/>
              <a:ext cx="1006475" cy="635"/>
            </p14:xfrm>
          </p:contentPart>
        </mc:Choice>
        <mc:Fallback xmlns="">
          <p:pic>
            <p:nvPicPr>
              <p:cNvPr id="8" name="墨迹 7"/>
            </p:nvPicPr>
            <p:blipFill>
              <a:blip r:embed="rId8"/>
            </p:blipFill>
            <p:spPr>
              <a:xfrm>
                <a:off x="5464810" y="2841625"/>
                <a:ext cx="1006475" cy="63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5499100" y="2986405"/>
              <a:ext cx="1150620" cy="64135"/>
            </p14:xfrm>
          </p:contentPart>
        </mc:Choice>
        <mc:Fallback xmlns="">
          <p:pic>
            <p:nvPicPr>
              <p:cNvPr id="9" name="墨迹 8"/>
            </p:nvPicPr>
            <p:blipFill>
              <a:blip r:embed="rId10"/>
            </p:blipFill>
            <p:spPr>
              <a:xfrm>
                <a:off x="5499100" y="2986405"/>
                <a:ext cx="1150620" cy="64135"/>
              </a:xfrm>
              <a:prstGeom prst="rect"/>
            </p:spPr>
          </p:pic>
        </mc:Fallback>
      </mc:AlternateContent>
    </p:spTree>
    <p:custDataLst>
      <p:tags r:id="rId1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设置为读未提交的隔离级别</a:t>
            </a:r>
            <a:endParaRPr lang="zh-CN" altLang="en-US"/>
          </a:p>
        </p:txBody>
      </p:sp>
      <p:pic>
        <p:nvPicPr>
          <p:cNvPr id="3" name="图片 2"/>
          <p:cNvPicPr>
            <a:picLocks noChangeAspect="1"/>
          </p:cNvPicPr>
          <p:nvPr/>
        </p:nvPicPr>
        <p:blipFill>
          <a:blip r:embed="rId1"/>
          <a:stretch>
            <a:fillRect/>
          </a:stretch>
        </p:blipFill>
        <p:spPr>
          <a:xfrm>
            <a:off x="224155" y="1727200"/>
            <a:ext cx="11871325" cy="4981575"/>
          </a:xfrm>
          <a:prstGeom prst="rect">
            <a:avLst/>
          </a:prstGeom>
        </p:spPr>
      </p:pic>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读未提交的隔离级别</a:t>
            </a:r>
            <a:r>
              <a:rPr lang="en-US" altLang="zh-CN">
                <a:sym typeface="+mn-ea"/>
              </a:rPr>
              <a:t> </a:t>
            </a:r>
            <a:r>
              <a:rPr lang="zh-CN" altLang="en-US">
                <a:sym typeface="+mn-ea"/>
              </a:rPr>
              <a:t>没有解决脏读</a:t>
            </a:r>
            <a:endParaRPr lang="zh-CN" altLang="en-US">
              <a:sym typeface="+mn-ea"/>
            </a:endParaRPr>
          </a:p>
        </p:txBody>
      </p:sp>
      <p:pic>
        <p:nvPicPr>
          <p:cNvPr id="3" name="图片 2"/>
          <p:cNvPicPr>
            <a:picLocks noChangeAspect="1"/>
          </p:cNvPicPr>
          <p:nvPr/>
        </p:nvPicPr>
        <p:blipFill>
          <a:blip r:embed="rId1"/>
          <a:stretch>
            <a:fillRect/>
          </a:stretch>
        </p:blipFill>
        <p:spPr>
          <a:xfrm>
            <a:off x="261620" y="1722755"/>
            <a:ext cx="11763375" cy="4184650"/>
          </a:xfrm>
          <a:prstGeom prst="rect">
            <a:avLst/>
          </a:prstGeom>
        </p:spPr>
      </p:pic>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读已提交的隔离级别</a:t>
            </a:r>
            <a:r>
              <a:rPr lang="en-US" altLang="zh-CN"/>
              <a:t>  -- </a:t>
            </a:r>
            <a:r>
              <a:rPr lang="zh-CN" altLang="en-US"/>
              <a:t>解决了</a:t>
            </a:r>
            <a:r>
              <a:rPr lang="zh-CN" altLang="en-US">
                <a:solidFill>
                  <a:srgbClr val="FF0000"/>
                </a:solidFill>
              </a:rPr>
              <a:t>脏读</a:t>
            </a:r>
            <a:r>
              <a:rPr lang="zh-CN" altLang="en-US"/>
              <a:t>的问题</a:t>
            </a:r>
            <a:endParaRPr lang="zh-CN" altLang="en-US"/>
          </a:p>
        </p:txBody>
      </p:sp>
      <p:pic>
        <p:nvPicPr>
          <p:cNvPr id="3" name="图片 2"/>
          <p:cNvPicPr>
            <a:picLocks noChangeAspect="1"/>
          </p:cNvPicPr>
          <p:nvPr/>
        </p:nvPicPr>
        <p:blipFill>
          <a:blip r:embed="rId1"/>
          <a:stretch>
            <a:fillRect/>
          </a:stretch>
        </p:blipFill>
        <p:spPr>
          <a:xfrm>
            <a:off x="212725" y="1253490"/>
            <a:ext cx="11922125" cy="5880100"/>
          </a:xfrm>
          <a:prstGeom prst="rect">
            <a:avLst/>
          </a:prstGeom>
        </p:spPr>
      </p:pic>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读已提交的隔离级别</a:t>
            </a:r>
            <a:r>
              <a:rPr lang="en-US" altLang="zh-CN">
                <a:sym typeface="+mn-ea"/>
              </a:rPr>
              <a:t> -- </a:t>
            </a:r>
            <a:r>
              <a:rPr lang="zh-CN" altLang="en-US">
                <a:sym typeface="+mn-ea"/>
              </a:rPr>
              <a:t>未解决不可重复读的问题</a:t>
            </a:r>
            <a:endParaRPr lang="zh-CN" altLang="en-US">
              <a:sym typeface="+mn-ea"/>
            </a:endParaRPr>
          </a:p>
        </p:txBody>
      </p:sp>
      <p:pic>
        <p:nvPicPr>
          <p:cNvPr id="4" name="图片 3"/>
          <p:cNvPicPr>
            <a:picLocks noChangeAspect="1"/>
          </p:cNvPicPr>
          <p:nvPr/>
        </p:nvPicPr>
        <p:blipFill>
          <a:blip r:embed="rId1"/>
          <a:stretch>
            <a:fillRect/>
          </a:stretch>
        </p:blipFill>
        <p:spPr>
          <a:xfrm>
            <a:off x="220345" y="1313815"/>
            <a:ext cx="11934825" cy="5232400"/>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可重复读的隔离级别</a:t>
            </a:r>
            <a:r>
              <a:rPr lang="en-US" altLang="zh-CN"/>
              <a:t>  -- </a:t>
            </a:r>
            <a:r>
              <a:rPr lang="zh-CN" altLang="en-US"/>
              <a:t>解决了不可重复读的问题</a:t>
            </a:r>
            <a:endParaRPr lang="zh-CN" altLang="en-US"/>
          </a:p>
        </p:txBody>
      </p:sp>
      <p:pic>
        <p:nvPicPr>
          <p:cNvPr id="3" name="图片 2"/>
          <p:cNvPicPr>
            <a:picLocks noChangeAspect="1"/>
          </p:cNvPicPr>
          <p:nvPr/>
        </p:nvPicPr>
        <p:blipFill>
          <a:blip r:embed="rId1"/>
          <a:stretch>
            <a:fillRect/>
          </a:stretch>
        </p:blipFill>
        <p:spPr>
          <a:xfrm>
            <a:off x="189230" y="1313815"/>
            <a:ext cx="11928475" cy="564832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MySQL</a:t>
            </a:r>
            <a:r>
              <a:rPr lang="zh-CN" altLang="en-US"/>
              <a:t>物理结构</a:t>
            </a:r>
            <a:endParaRPr lang="zh-CN" altLang="en-US"/>
          </a:p>
        </p:txBody>
      </p:sp>
      <p:sp>
        <p:nvSpPr>
          <p:cNvPr id="3" name="内容占位符 2"/>
          <p:cNvSpPr>
            <a:spLocks noGrp="1"/>
          </p:cNvSpPr>
          <p:nvPr>
            <p:ph idx="1"/>
          </p:nvPr>
        </p:nvSpPr>
        <p:spPr/>
        <p:txBody>
          <a:bodyPr/>
          <a:p>
            <a:r>
              <a:rPr lang="zh-CN" altLang="en-US"/>
              <a:t>MySQL物理结构主要包括</a:t>
            </a:r>
            <a:endParaRPr lang="zh-CN" altLang="en-US"/>
          </a:p>
          <a:p>
            <a:pPr lvl="1"/>
            <a:r>
              <a:rPr lang="zh-CN" altLang="en-US">
                <a:solidFill>
                  <a:srgbClr val="FF0000"/>
                </a:solidFill>
              </a:rPr>
              <a:t>安装目录</a:t>
            </a:r>
            <a:endParaRPr lang="zh-CN" altLang="en-US">
              <a:solidFill>
                <a:srgbClr val="FF0000"/>
              </a:solidFill>
            </a:endParaRPr>
          </a:p>
          <a:p>
            <a:pPr lvl="1"/>
            <a:r>
              <a:rPr lang="zh-CN" altLang="en-US" b="1">
                <a:solidFill>
                  <a:srgbClr val="FF0000"/>
                </a:solidFill>
              </a:rPr>
              <a:t>数据目录</a:t>
            </a:r>
            <a:endParaRPr lang="zh-CN" altLang="en-US" b="1"/>
          </a:p>
          <a:p>
            <a:pPr lvl="1"/>
            <a:r>
              <a:rPr lang="zh-CN" altLang="en-US">
                <a:solidFill>
                  <a:srgbClr val="FF0000"/>
                </a:solidFill>
              </a:rPr>
              <a:t>配置文件</a:t>
            </a:r>
            <a:endParaRPr lang="zh-CN" altLang="en-US">
              <a:solidFill>
                <a:srgbClr val="FF0000"/>
              </a:solidFill>
            </a:endParaRPr>
          </a:p>
          <a:p>
            <a:pPr lvl="1"/>
            <a:r>
              <a:rPr lang="zh-CN" altLang="en-US">
                <a:solidFill>
                  <a:srgbClr val="FF0000"/>
                </a:solidFill>
              </a:rPr>
              <a:t>日志文件</a:t>
            </a:r>
            <a:endParaRPr lang="zh-CN" altLang="en-US"/>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RR</a:t>
            </a:r>
            <a:r>
              <a:rPr lang="zh-CN" altLang="en-US"/>
              <a:t>级别</a:t>
            </a:r>
            <a:r>
              <a:rPr lang="zh-CN" altLang="en-US">
                <a:solidFill>
                  <a:srgbClr val="FF0000"/>
                </a:solidFill>
              </a:rPr>
              <a:t>没有解决幻读的问题</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635000" y="5808345"/>
            <a:ext cx="5070475" cy="990600"/>
          </a:xfrm>
          <a:prstGeom prst="rect">
            <a:avLst/>
          </a:prstGeom>
        </p:spPr>
      </p:pic>
      <p:pic>
        <p:nvPicPr>
          <p:cNvPr id="5" name="图片 4"/>
          <p:cNvPicPr>
            <a:picLocks noChangeAspect="1"/>
          </p:cNvPicPr>
          <p:nvPr/>
        </p:nvPicPr>
        <p:blipFill>
          <a:blip r:embed="rId2"/>
          <a:stretch>
            <a:fillRect/>
          </a:stretch>
        </p:blipFill>
        <p:spPr>
          <a:xfrm>
            <a:off x="714375" y="1454150"/>
            <a:ext cx="10763250" cy="3949700"/>
          </a:xfrm>
          <a:prstGeom prst="rect">
            <a:avLst/>
          </a:prstGeom>
        </p:spPr>
      </p:pic>
      <p:pic>
        <p:nvPicPr>
          <p:cNvPr id="6" name="图片 5"/>
          <p:cNvPicPr>
            <a:picLocks noChangeAspect="1"/>
          </p:cNvPicPr>
          <p:nvPr/>
        </p:nvPicPr>
        <p:blipFill>
          <a:blip r:embed="rId2"/>
          <a:stretch>
            <a:fillRect/>
          </a:stretch>
        </p:blipFill>
        <p:spPr>
          <a:xfrm>
            <a:off x="714375" y="1411605"/>
            <a:ext cx="10763250" cy="3949700"/>
          </a:xfrm>
          <a:prstGeom prst="rect">
            <a:avLst/>
          </a:prstGeom>
        </p:spPr>
      </p:pic>
      <p:sp>
        <p:nvSpPr>
          <p:cNvPr id="7" name="文本框 6"/>
          <p:cNvSpPr txBox="1"/>
          <p:nvPr/>
        </p:nvSpPr>
        <p:spPr>
          <a:xfrm>
            <a:off x="845185" y="5306060"/>
            <a:ext cx="5008245" cy="645160"/>
          </a:xfrm>
          <a:prstGeom prst="rect">
            <a:avLst/>
          </a:prstGeom>
          <a:noFill/>
        </p:spPr>
        <p:txBody>
          <a:bodyPr wrap="square" rtlCol="0">
            <a:spAutoFit/>
          </a:bodyPr>
          <a:p>
            <a:r>
              <a:rPr lang="en-US" altLang="zh-CN">
                <a:solidFill>
                  <a:srgbClr val="FF0000"/>
                </a:solidFill>
              </a:rPr>
              <a:t>8. </a:t>
            </a:r>
            <a:r>
              <a:rPr lang="zh-CN" altLang="en-US">
                <a:solidFill>
                  <a:srgbClr val="FF0000"/>
                </a:solidFill>
              </a:rPr>
              <a:t>当要事务</a:t>
            </a:r>
            <a:r>
              <a:rPr lang="en-US" altLang="zh-CN">
                <a:solidFill>
                  <a:srgbClr val="FF0000"/>
                </a:solidFill>
              </a:rPr>
              <a:t>T1</a:t>
            </a:r>
            <a:r>
              <a:rPr lang="zh-CN" altLang="en-US">
                <a:solidFill>
                  <a:srgbClr val="FF0000"/>
                </a:solidFill>
              </a:rPr>
              <a:t>中，插入一条新记录时，结果报错了。正好说明第</a:t>
            </a:r>
            <a:r>
              <a:rPr lang="en-US" altLang="zh-CN">
                <a:solidFill>
                  <a:srgbClr val="FF0000"/>
                </a:solidFill>
              </a:rPr>
              <a:t>5</a:t>
            </a:r>
            <a:r>
              <a:rPr lang="zh-CN" altLang="en-US">
                <a:solidFill>
                  <a:srgbClr val="FF0000"/>
                </a:solidFill>
              </a:rPr>
              <a:t>条数据已经插入进去了。</a:t>
            </a:r>
            <a:endParaRPr lang="zh-CN" altLang="en-US">
              <a:solidFill>
                <a:srgbClr val="FF0000"/>
              </a:solidFill>
            </a:endParaRPr>
          </a:p>
        </p:txBody>
      </p:sp>
      <p:sp>
        <p:nvSpPr>
          <p:cNvPr id="8" name="文本框 7"/>
          <p:cNvSpPr txBox="1"/>
          <p:nvPr/>
        </p:nvSpPr>
        <p:spPr>
          <a:xfrm>
            <a:off x="5853430" y="5899150"/>
            <a:ext cx="4761865" cy="645160"/>
          </a:xfrm>
          <a:prstGeom prst="rect">
            <a:avLst/>
          </a:prstGeom>
          <a:noFill/>
        </p:spPr>
        <p:txBody>
          <a:bodyPr wrap="square" rtlCol="0">
            <a:spAutoFit/>
          </a:bodyPr>
          <a:p>
            <a:r>
              <a:rPr lang="zh-CN" altLang="en-US">
                <a:solidFill>
                  <a:srgbClr val="FF0000"/>
                </a:solidFill>
              </a:rPr>
              <a:t>事务</a:t>
            </a:r>
            <a:r>
              <a:rPr lang="en-US" altLang="zh-CN">
                <a:solidFill>
                  <a:srgbClr val="FF0000"/>
                </a:solidFill>
              </a:rPr>
              <a:t>T1</a:t>
            </a:r>
            <a:r>
              <a:rPr lang="zh-CN" altLang="en-US">
                <a:solidFill>
                  <a:srgbClr val="FF0000"/>
                </a:solidFill>
              </a:rPr>
              <a:t>可以感受到有另外一个事务添加了新记录（通过反证的方式来说明该问题的）</a:t>
            </a:r>
            <a:endParaRPr lang="zh-CN" altLang="en-US">
              <a:solidFill>
                <a:srgbClr val="FF0000"/>
              </a:solidFill>
            </a:endParaRPr>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串行化</a:t>
            </a:r>
            <a:r>
              <a:rPr lang="en-US" altLang="zh-CN"/>
              <a:t> Serializable</a:t>
            </a:r>
            <a:endParaRPr lang="en-US" altLang="zh-CN"/>
          </a:p>
        </p:txBody>
      </p:sp>
      <p:pic>
        <p:nvPicPr>
          <p:cNvPr id="4" name="图片 3"/>
          <p:cNvPicPr>
            <a:picLocks noChangeAspect="1"/>
          </p:cNvPicPr>
          <p:nvPr/>
        </p:nvPicPr>
        <p:blipFill>
          <a:blip r:embed="rId1"/>
          <a:stretch>
            <a:fillRect/>
          </a:stretch>
        </p:blipFill>
        <p:spPr>
          <a:xfrm>
            <a:off x="567055" y="1369060"/>
            <a:ext cx="10750550" cy="5143500"/>
          </a:xfrm>
          <a:prstGeom prst="rect">
            <a:avLst/>
          </a:prstGeom>
        </p:spPr>
      </p:pic>
      <p:sp>
        <p:nvSpPr>
          <p:cNvPr id="5" name="文本框 4"/>
          <p:cNvSpPr txBox="1"/>
          <p:nvPr/>
        </p:nvSpPr>
        <p:spPr>
          <a:xfrm>
            <a:off x="996315" y="5477510"/>
            <a:ext cx="3629025" cy="922020"/>
          </a:xfrm>
          <a:prstGeom prst="rect">
            <a:avLst/>
          </a:prstGeom>
          <a:noFill/>
        </p:spPr>
        <p:txBody>
          <a:bodyPr wrap="square" rtlCol="0">
            <a:spAutoFit/>
          </a:bodyPr>
          <a:p>
            <a:r>
              <a:rPr lang="zh-CN" altLang="en-US"/>
              <a:t>虽然事务隔离级别</a:t>
            </a:r>
            <a:r>
              <a:rPr lang="en-US" altLang="zh-CN"/>
              <a:t>S </a:t>
            </a:r>
            <a:r>
              <a:rPr lang="zh-CN" altLang="en-US"/>
              <a:t>解决了幻读的问题，但降低了并发度，</a:t>
            </a:r>
            <a:r>
              <a:rPr lang="zh-CN" altLang="en-US">
                <a:solidFill>
                  <a:srgbClr val="FF0000"/>
                </a:solidFill>
              </a:rPr>
              <a:t>可能无法完成大并发的实现。</a:t>
            </a:r>
            <a:endParaRPr lang="zh-CN" altLang="en-US">
              <a:solidFill>
                <a:srgbClr val="FF0000"/>
              </a:solidFill>
            </a:endParaRPr>
          </a:p>
        </p:txBody>
      </p:sp>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t>索引</a:t>
            </a:r>
            <a:endParaRPr lang="zh-CN"/>
          </a:p>
        </p:txBody>
      </p:sp>
      <p:sp>
        <p:nvSpPr>
          <p:cNvPr id="3" name="副标题 2"/>
          <p:cNvSpPr>
            <a:spLocks noGrp="1"/>
          </p:cNvSpPr>
          <p:nvPr>
            <p:ph type="subTitle" idx="1"/>
            <p:custDataLst>
              <p:tags r:id="rId2"/>
            </p:custDataLst>
          </p:nvPr>
        </p:nvSpPr>
        <p:spPr/>
        <p:txBody>
          <a:bodyPr/>
          <a:p>
            <a:r>
              <a:rPr lang="zh-CN" altLang="en-US">
                <a:sym typeface="+mn-ea"/>
              </a:rPr>
              <a:t>星空</a:t>
            </a:r>
            <a:endParaRPr lang="zh-CN" altLang="en-US"/>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索引</a:t>
            </a:r>
            <a:endParaRPr lang="zh-CN" altLang="en-US"/>
          </a:p>
        </p:txBody>
      </p:sp>
      <p:pic>
        <p:nvPicPr>
          <p:cNvPr id="4" name="内容占位符 3"/>
          <p:cNvPicPr>
            <a:picLocks noChangeAspect="1"/>
          </p:cNvPicPr>
          <p:nvPr>
            <p:ph idx="1"/>
          </p:nvPr>
        </p:nvPicPr>
        <p:blipFill>
          <a:blip r:embed="rId1"/>
          <a:stretch>
            <a:fillRect/>
          </a:stretch>
        </p:blipFill>
        <p:spPr>
          <a:xfrm>
            <a:off x="522605" y="1937385"/>
            <a:ext cx="11205845" cy="2092960"/>
          </a:xfrm>
          <a:prstGeom prst="rect">
            <a:avLst/>
          </a:prstGeom>
        </p:spPr>
      </p:pic>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索引分类</a:t>
            </a:r>
            <a:endParaRPr lang="zh-CN" altLang="en-US"/>
          </a:p>
        </p:txBody>
      </p:sp>
      <p:pic>
        <p:nvPicPr>
          <p:cNvPr id="4" name="内容占位符 3"/>
          <p:cNvPicPr>
            <a:picLocks noChangeAspect="1"/>
          </p:cNvPicPr>
          <p:nvPr>
            <p:ph idx="1"/>
          </p:nvPr>
        </p:nvPicPr>
        <p:blipFill>
          <a:blip r:embed="rId1"/>
          <a:stretch>
            <a:fillRect/>
          </a:stretch>
        </p:blipFill>
        <p:spPr>
          <a:xfrm>
            <a:off x="1163320" y="1882140"/>
            <a:ext cx="9484995" cy="2083435"/>
          </a:xfrm>
          <a:prstGeom prst="rect">
            <a:avLst/>
          </a:prstGeom>
        </p:spPr>
      </p:pic>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索引该使用什么样的数据结构呢？（重要）</a:t>
            </a:r>
            <a:br>
              <a:rPr lang="zh-CN" altLang="en-US"/>
            </a:br>
            <a:endParaRPr lang="zh-CN" altLang="en-US"/>
          </a:p>
        </p:txBody>
      </p:sp>
      <p:sp>
        <p:nvSpPr>
          <p:cNvPr id="3" name="内容占位符 2"/>
          <p:cNvSpPr>
            <a:spLocks noGrp="1"/>
          </p:cNvSpPr>
          <p:nvPr>
            <p:ph idx="1"/>
          </p:nvPr>
        </p:nvSpPr>
        <p:spPr>
          <a:xfrm>
            <a:off x="927735" y="3429000"/>
            <a:ext cx="10968990" cy="2458720"/>
          </a:xfrm>
        </p:spPr>
        <p:txBody>
          <a:bodyPr/>
          <a:lstStyle/>
          <a:p>
            <a:r>
              <a:rPr lang="zh-CN" altLang="en-US" dirty="0">
                <a:sym typeface="+mn-ea"/>
              </a:rPr>
              <a:t>哈希</a:t>
            </a:r>
            <a:endParaRPr lang="zh-CN" altLang="en-US" dirty="0"/>
          </a:p>
          <a:p>
            <a:r>
              <a:rPr lang="zh-CN" altLang="en-US" dirty="0"/>
              <a:t>二分查找</a:t>
            </a:r>
            <a:r>
              <a:rPr lang="en-US" altLang="zh-CN" dirty="0"/>
              <a:t> </a:t>
            </a:r>
            <a:r>
              <a:rPr lang="zh-CN" altLang="en-US" dirty="0"/>
              <a:t>数组</a:t>
            </a:r>
            <a:endParaRPr lang="zh-CN" altLang="en-US" dirty="0"/>
          </a:p>
          <a:p>
            <a:r>
              <a:rPr lang="zh-CN" altLang="en-US" dirty="0"/>
              <a:t>二叉树查找（</a:t>
            </a:r>
            <a:r>
              <a:rPr lang="en-US" altLang="zh-CN" dirty="0"/>
              <a:t>BST/AVL/RB-tree</a:t>
            </a:r>
            <a:r>
              <a:rPr lang="zh-CN" altLang="en-US" dirty="0"/>
              <a:t>）</a:t>
            </a:r>
            <a:endParaRPr lang="zh-CN" altLang="en-US" dirty="0"/>
          </a:p>
          <a:p>
            <a:r>
              <a:rPr lang="en-US" altLang="zh-CN" dirty="0"/>
              <a:t>B</a:t>
            </a:r>
            <a:r>
              <a:rPr lang="zh-CN" altLang="en-US" dirty="0"/>
              <a:t>树 </a:t>
            </a:r>
            <a:r>
              <a:rPr lang="en-US" altLang="zh-CN" dirty="0"/>
              <a:t>B+</a:t>
            </a:r>
            <a:r>
              <a:rPr lang="zh-CN" altLang="en-US" dirty="0"/>
              <a:t>树</a:t>
            </a:r>
            <a:endParaRPr lang="zh-CN" altLang="en-US" dirty="0"/>
          </a:p>
          <a:p>
            <a:endParaRPr lang="zh-CN" altLang="en-US" dirty="0"/>
          </a:p>
        </p:txBody>
      </p:sp>
      <p:graphicFrame>
        <p:nvGraphicFramePr>
          <p:cNvPr id="11" name="表格 10"/>
          <p:cNvGraphicFramePr/>
          <p:nvPr>
            <p:custDataLst>
              <p:tags r:id="rId1"/>
            </p:custDataLst>
          </p:nvPr>
        </p:nvGraphicFramePr>
        <p:xfrm>
          <a:off x="6729730" y="1622425"/>
          <a:ext cx="2735580" cy="3782695"/>
        </p:xfrm>
        <a:graphic>
          <a:graphicData uri="http://schemas.openxmlformats.org/drawingml/2006/table">
            <a:tbl>
              <a:tblPr firstRow="1" bandRow="1">
                <a:tableStyleId>{5C22544A-7EE6-4342-B048-85BDC9FD1C3A}</a:tableStyleId>
              </a:tblPr>
              <a:tblGrid>
                <a:gridCol w="1367790"/>
                <a:gridCol w="1367790"/>
              </a:tblGrid>
              <a:tr h="540385">
                <a:tc>
                  <a:txBody>
                    <a:bodyPr/>
                    <a:lstStyle/>
                    <a:p>
                      <a:pPr>
                        <a:buNone/>
                      </a:pPr>
                      <a:r>
                        <a:rPr lang="en-US" altLang="zh-CN"/>
                        <a:t>1</a:t>
                      </a:r>
                      <a:endParaRPr lang="en-US" altLang="zh-CN"/>
                    </a:p>
                  </a:txBody>
                  <a:tcPr/>
                </a:tc>
                <a:tc>
                  <a:txBody>
                    <a:bodyPr/>
                    <a:lstStyle/>
                    <a:p>
                      <a:pPr>
                        <a:buNone/>
                      </a:pPr>
                      <a:r>
                        <a:rPr lang="en-US" altLang="zh-CN"/>
                        <a:t>29</a:t>
                      </a:r>
                      <a:endParaRPr lang="en-US" altLang="zh-CN"/>
                    </a:p>
                  </a:txBody>
                  <a:tcPr/>
                </a:tc>
              </a:tr>
              <a:tr h="540385">
                <a:tc>
                  <a:txBody>
                    <a:bodyPr/>
                    <a:lstStyle/>
                    <a:p>
                      <a:pPr>
                        <a:buNone/>
                      </a:pPr>
                      <a:r>
                        <a:rPr lang="en-US" altLang="zh-CN"/>
                        <a:t>13</a:t>
                      </a:r>
                      <a:endParaRPr lang="en-US" altLang="zh-CN"/>
                    </a:p>
                  </a:txBody>
                  <a:tcPr/>
                </a:tc>
                <a:tc>
                  <a:txBody>
                    <a:bodyPr/>
                    <a:lstStyle/>
                    <a:p>
                      <a:pPr>
                        <a:buNone/>
                      </a:pPr>
                      <a:r>
                        <a:rPr lang="en-US" altLang="zh-CN"/>
                        <a:t>26</a:t>
                      </a:r>
                      <a:endParaRPr lang="en-US" altLang="zh-CN"/>
                    </a:p>
                  </a:txBody>
                  <a:tcPr/>
                </a:tc>
              </a:tr>
              <a:tr h="540385">
                <a:tc>
                  <a:txBody>
                    <a:bodyPr/>
                    <a:lstStyle/>
                    <a:p>
                      <a:pPr>
                        <a:buNone/>
                      </a:pPr>
                      <a:r>
                        <a:rPr lang="en-US" altLang="zh-CN"/>
                        <a:t>21</a:t>
                      </a:r>
                      <a:endParaRPr lang="en-US" altLang="zh-CN"/>
                    </a:p>
                  </a:txBody>
                  <a:tcPr/>
                </a:tc>
                <a:tc>
                  <a:txBody>
                    <a:bodyPr/>
                    <a:lstStyle/>
                    <a:p>
                      <a:pPr>
                        <a:buNone/>
                      </a:pPr>
                      <a:r>
                        <a:rPr lang="en-US" altLang="zh-CN"/>
                        <a:t>22</a:t>
                      </a:r>
                      <a:endParaRPr lang="en-US" altLang="zh-CN"/>
                    </a:p>
                  </a:txBody>
                  <a:tcPr/>
                </a:tc>
              </a:tr>
              <a:tr h="540385">
                <a:tc>
                  <a:txBody>
                    <a:bodyPr/>
                    <a:lstStyle/>
                    <a:p>
                      <a:pPr>
                        <a:buNone/>
                      </a:pPr>
                      <a:r>
                        <a:rPr lang="en-US" altLang="zh-CN" sz="1800">
                          <a:sym typeface="+mn-ea"/>
                        </a:rPr>
                        <a:t>23</a:t>
                      </a:r>
                      <a:endParaRPr lang="zh-CN" altLang="en-US"/>
                    </a:p>
                  </a:txBody>
                  <a:tcPr/>
                </a:tc>
                <a:tc>
                  <a:txBody>
                    <a:bodyPr/>
                    <a:lstStyle/>
                    <a:p>
                      <a:pPr>
                        <a:buNone/>
                      </a:pPr>
                      <a:r>
                        <a:rPr lang="en-US" altLang="zh-CN"/>
                        <a:t>35</a:t>
                      </a:r>
                      <a:endParaRPr lang="en-US" altLang="zh-CN"/>
                    </a:p>
                  </a:txBody>
                  <a:tcPr/>
                </a:tc>
              </a:tr>
              <a:tr h="540385">
                <a:tc>
                  <a:txBody>
                    <a:bodyPr/>
                    <a:lstStyle/>
                    <a:p>
                      <a:pPr>
                        <a:buNone/>
                      </a:pPr>
                      <a:r>
                        <a:rPr lang="en-US" altLang="zh-CN" sz="1800">
                          <a:sym typeface="+mn-ea"/>
                        </a:rPr>
                        <a:t>24</a:t>
                      </a:r>
                      <a:endParaRPr lang="zh-CN" altLang="en-US"/>
                    </a:p>
                  </a:txBody>
                  <a:tcPr/>
                </a:tc>
                <a:tc>
                  <a:txBody>
                    <a:bodyPr/>
                    <a:lstStyle/>
                    <a:p>
                      <a:pPr>
                        <a:buNone/>
                      </a:pPr>
                      <a:r>
                        <a:rPr lang="en-US" altLang="zh-CN"/>
                        <a:t>32</a:t>
                      </a:r>
                      <a:endParaRPr lang="en-US" altLang="zh-CN"/>
                    </a:p>
                  </a:txBody>
                  <a:tcPr/>
                </a:tc>
              </a:tr>
              <a:tr h="540385">
                <a:tc>
                  <a:txBody>
                    <a:bodyPr/>
                    <a:lstStyle/>
                    <a:p>
                      <a:pPr>
                        <a:buNone/>
                      </a:pPr>
                      <a:r>
                        <a:rPr lang="en-US" altLang="zh-CN"/>
                        <a:t>33</a:t>
                      </a:r>
                      <a:endParaRPr lang="en-US" altLang="zh-CN"/>
                    </a:p>
                  </a:txBody>
                  <a:tcPr/>
                </a:tc>
                <a:tc>
                  <a:txBody>
                    <a:bodyPr/>
                    <a:lstStyle/>
                    <a:p>
                      <a:pPr>
                        <a:buNone/>
                      </a:pPr>
                      <a:r>
                        <a:rPr lang="en-US" altLang="zh-CN"/>
                        <a:t>30</a:t>
                      </a:r>
                      <a:endParaRPr lang="en-US" altLang="zh-CN"/>
                    </a:p>
                  </a:txBody>
                  <a:tcPr/>
                </a:tc>
              </a:tr>
              <a:tr h="540385">
                <a:tc>
                  <a:txBody>
                    <a:bodyPr/>
                    <a:lstStyle/>
                    <a:p>
                      <a:pPr>
                        <a:buNone/>
                      </a:pPr>
                      <a:r>
                        <a:rPr lang="en-US" altLang="zh-CN"/>
                        <a:t>34</a:t>
                      </a:r>
                      <a:endParaRPr lang="en-US" altLang="zh-CN"/>
                    </a:p>
                  </a:txBody>
                  <a:tcPr/>
                </a:tc>
                <a:tc>
                  <a:txBody>
                    <a:bodyPr/>
                    <a:lstStyle/>
                    <a:p>
                      <a:pPr>
                        <a:buNone/>
                      </a:pPr>
                      <a:r>
                        <a:rPr lang="en-US" altLang="zh-CN"/>
                        <a:t>17</a:t>
                      </a:r>
                      <a:endParaRPr lang="en-US" altLang="zh-CN"/>
                    </a:p>
                  </a:txBody>
                  <a:tcPr/>
                </a:tc>
              </a:tr>
            </a:tbl>
          </a:graphicData>
        </a:graphic>
      </p:graphicFrame>
      <p:graphicFrame>
        <p:nvGraphicFramePr>
          <p:cNvPr id="12" name="表格 11"/>
          <p:cNvGraphicFramePr/>
          <p:nvPr/>
        </p:nvGraphicFramePr>
        <p:xfrm>
          <a:off x="5792470" y="1622425"/>
          <a:ext cx="937260" cy="3782695"/>
        </p:xfrm>
        <a:graphic>
          <a:graphicData uri="http://schemas.openxmlformats.org/drawingml/2006/table">
            <a:tbl>
              <a:tblPr firstRow="1" bandRow="1">
                <a:tableStyleId>{5C22544A-7EE6-4342-B048-85BDC9FD1C3A}</a:tableStyleId>
              </a:tblPr>
              <a:tblGrid>
                <a:gridCol w="937260"/>
              </a:tblGrid>
              <a:tr h="540385">
                <a:tc>
                  <a:txBody>
                    <a:bodyPr/>
                    <a:lstStyle/>
                    <a:p>
                      <a:pPr>
                        <a:buNone/>
                      </a:pPr>
                      <a:r>
                        <a:rPr lang="en-US" altLang="zh-CN" dirty="0"/>
                        <a:t>0x07</a:t>
                      </a:r>
                      <a:endParaRPr lang="en-US" altLang="zh-CN" dirty="0"/>
                    </a:p>
                  </a:txBody>
                  <a:tcPr/>
                </a:tc>
              </a:tr>
              <a:tr h="540385">
                <a:tc>
                  <a:txBody>
                    <a:bodyPr/>
                    <a:lstStyle/>
                    <a:p>
                      <a:pPr>
                        <a:buNone/>
                      </a:pPr>
                      <a:r>
                        <a:rPr lang="en-US" altLang="zh-CN" dirty="0"/>
                        <a:t>0x2C</a:t>
                      </a:r>
                      <a:endParaRPr lang="en-US" altLang="zh-CN" dirty="0"/>
                    </a:p>
                  </a:txBody>
                  <a:tcPr/>
                </a:tc>
              </a:tr>
              <a:tr h="540385">
                <a:tc>
                  <a:txBody>
                    <a:bodyPr/>
                    <a:lstStyle/>
                    <a:p>
                      <a:pPr>
                        <a:buNone/>
                      </a:pPr>
                      <a:r>
                        <a:rPr lang="en-US" altLang="zh-CN" dirty="0"/>
                        <a:t>0x43</a:t>
                      </a:r>
                      <a:endParaRPr lang="en-US" altLang="zh-CN" dirty="0"/>
                    </a:p>
                  </a:txBody>
                  <a:tcPr/>
                </a:tc>
              </a:tr>
              <a:tr h="540385">
                <a:tc>
                  <a:txBody>
                    <a:bodyPr/>
                    <a:lstStyle/>
                    <a:p>
                      <a:pPr>
                        <a:buNone/>
                      </a:pPr>
                      <a:r>
                        <a:rPr lang="en-US" altLang="zh-CN" dirty="0"/>
                        <a:t>0x6B</a:t>
                      </a:r>
                      <a:endParaRPr lang="en-US" altLang="zh-CN" dirty="0"/>
                    </a:p>
                  </a:txBody>
                  <a:tcPr/>
                </a:tc>
              </a:tr>
              <a:tr h="540385">
                <a:tc>
                  <a:txBody>
                    <a:bodyPr/>
                    <a:lstStyle/>
                    <a:p>
                      <a:pPr>
                        <a:buNone/>
                      </a:pPr>
                      <a:r>
                        <a:rPr lang="en-US" altLang="zh-CN" dirty="0"/>
                        <a:t>0x86</a:t>
                      </a:r>
                      <a:endParaRPr lang="en-US" altLang="zh-CN" dirty="0"/>
                    </a:p>
                  </a:txBody>
                  <a:tcPr/>
                </a:tc>
              </a:tr>
              <a:tr h="540385">
                <a:tc>
                  <a:txBody>
                    <a:bodyPr/>
                    <a:lstStyle/>
                    <a:p>
                      <a:pPr>
                        <a:buNone/>
                      </a:pPr>
                      <a:r>
                        <a:rPr lang="en-US" altLang="zh-CN" dirty="0"/>
                        <a:t>0xA3</a:t>
                      </a:r>
                      <a:endParaRPr lang="en-US" altLang="zh-CN" dirty="0"/>
                    </a:p>
                  </a:txBody>
                  <a:tcPr/>
                </a:tc>
              </a:tr>
              <a:tr h="540385">
                <a:tc>
                  <a:txBody>
                    <a:bodyPr/>
                    <a:lstStyle/>
                    <a:p>
                      <a:pPr>
                        <a:buNone/>
                      </a:pPr>
                      <a:r>
                        <a:rPr lang="en-US" altLang="zh-CN" dirty="0"/>
                        <a:t>0xC2</a:t>
                      </a:r>
                      <a:endParaRPr lang="en-US" altLang="zh-CN" dirty="0"/>
                    </a:p>
                  </a:txBody>
                  <a:tcPr/>
                </a:tc>
              </a:tr>
            </a:tbl>
          </a:graphicData>
        </a:graphic>
      </p:graphicFrame>
      <p:graphicFrame>
        <p:nvGraphicFramePr>
          <p:cNvPr id="13" name="表格 12"/>
          <p:cNvGraphicFramePr/>
          <p:nvPr/>
        </p:nvGraphicFramePr>
        <p:xfrm>
          <a:off x="6729730" y="1241425"/>
          <a:ext cx="2733040" cy="381000"/>
        </p:xfrm>
        <a:graphic>
          <a:graphicData uri="http://schemas.openxmlformats.org/drawingml/2006/table">
            <a:tbl>
              <a:tblPr firstRow="1" bandRow="1">
                <a:tableStyleId>{5C22544A-7EE6-4342-B048-85BDC9FD1C3A}</a:tableStyleId>
              </a:tblPr>
              <a:tblGrid>
                <a:gridCol w="1366520"/>
                <a:gridCol w="1366520"/>
              </a:tblGrid>
              <a:tr h="381000">
                <a:tc>
                  <a:txBody>
                    <a:bodyPr/>
                    <a:lstStyle/>
                    <a:p>
                      <a:pPr>
                        <a:buNone/>
                      </a:pPr>
                      <a:r>
                        <a:rPr lang="en-US" altLang="zh-CN"/>
                        <a:t>No</a:t>
                      </a:r>
                      <a:endParaRPr lang="en-US" altLang="zh-CN"/>
                    </a:p>
                  </a:txBody>
                  <a:tcPr/>
                </a:tc>
                <a:tc>
                  <a:txBody>
                    <a:bodyPr/>
                    <a:lstStyle/>
                    <a:p>
                      <a:pPr>
                        <a:buNone/>
                      </a:pPr>
                      <a:r>
                        <a:rPr lang="en-US" altLang="zh-CN"/>
                        <a:t>score</a:t>
                      </a:r>
                      <a:endParaRPr lang="en-US" altLang="zh-CN"/>
                    </a:p>
                  </a:txBody>
                  <a:tcPr/>
                </a:tc>
              </a:tr>
            </a:tbl>
          </a:graphicData>
        </a:graphic>
      </p:graphicFrame>
      <p:sp>
        <p:nvSpPr>
          <p:cNvPr id="4" name="文本框 3"/>
          <p:cNvSpPr txBox="1"/>
          <p:nvPr/>
        </p:nvSpPr>
        <p:spPr>
          <a:xfrm>
            <a:off x="795655" y="1313815"/>
            <a:ext cx="4547870" cy="1353185"/>
          </a:xfrm>
          <a:prstGeom prst="rect">
            <a:avLst/>
          </a:prstGeom>
          <a:noFill/>
        </p:spPr>
        <p:txBody>
          <a:bodyPr wrap="square" rtlCol="0">
            <a:spAutoFit/>
          </a:bodyPr>
          <a:p>
            <a:r>
              <a:rPr lang="zh-CN" altLang="en-US" sz="2800" b="1">
                <a:solidFill>
                  <a:schemeClr val="accent6"/>
                </a:solidFill>
              </a:rPr>
              <a:t>需求</a:t>
            </a:r>
            <a:r>
              <a:rPr lang="zh-CN" altLang="en-US"/>
              <a:t>：</a:t>
            </a:r>
            <a:endParaRPr lang="zh-CN" altLang="en-US"/>
          </a:p>
          <a:p>
            <a:r>
              <a:rPr lang="en-US" altLang="zh-CN"/>
              <a:t>1. </a:t>
            </a:r>
            <a:r>
              <a:rPr lang="zh-CN" altLang="en-US">
                <a:solidFill>
                  <a:srgbClr val="FF0000"/>
                </a:solidFill>
              </a:rPr>
              <a:t>排序</a:t>
            </a:r>
            <a:r>
              <a:rPr lang="en-US" altLang="zh-CN">
                <a:solidFill>
                  <a:srgbClr val="FF0000"/>
                </a:solidFill>
              </a:rPr>
              <a:t>  order by  colum  ASC/DESC</a:t>
            </a:r>
            <a:endParaRPr lang="zh-CN" altLang="en-US">
              <a:solidFill>
                <a:srgbClr val="FF0000"/>
              </a:solidFill>
            </a:endParaRPr>
          </a:p>
          <a:p>
            <a:r>
              <a:rPr lang="en-US" altLang="zh-CN"/>
              <a:t>2. </a:t>
            </a:r>
            <a:r>
              <a:rPr lang="zh-CN" altLang="en-US">
                <a:solidFill>
                  <a:srgbClr val="FF0000"/>
                </a:solidFill>
              </a:rPr>
              <a:t>范围查找</a:t>
            </a:r>
            <a:r>
              <a:rPr lang="en-US" altLang="zh-CN">
                <a:solidFill>
                  <a:srgbClr val="FF0000"/>
                </a:solidFill>
              </a:rPr>
              <a:t>    where id &gt; 5  and id &lt; 100</a:t>
            </a:r>
            <a:endParaRPr lang="zh-CN" altLang="en-US">
              <a:solidFill>
                <a:srgbClr val="FF0000"/>
              </a:solidFill>
            </a:endParaRPr>
          </a:p>
          <a:p>
            <a:r>
              <a:rPr lang="en-US" altLang="zh-CN"/>
              <a:t>3. </a:t>
            </a:r>
            <a:r>
              <a:rPr lang="zh-CN" altLang="en-US" b="1">
                <a:solidFill>
                  <a:srgbClr val="FF0000"/>
                </a:solidFill>
              </a:rPr>
              <a:t>磁盘</a:t>
            </a:r>
            <a:r>
              <a:rPr lang="en-US" altLang="zh-CN" b="1">
                <a:solidFill>
                  <a:srgbClr val="FF0000"/>
                </a:solidFill>
              </a:rPr>
              <a:t>I/O</a:t>
            </a:r>
            <a:r>
              <a:rPr lang="zh-CN" altLang="en-US" b="1">
                <a:solidFill>
                  <a:srgbClr val="FF0000"/>
                </a:solidFill>
              </a:rPr>
              <a:t>次数少</a:t>
            </a:r>
            <a:r>
              <a:rPr lang="en-US" altLang="zh-CN">
                <a:solidFill>
                  <a:srgbClr val="FF0000"/>
                </a:solidFill>
              </a:rPr>
              <a:t> =</a:t>
            </a:r>
            <a:r>
              <a:rPr lang="zh-CN" altLang="en-US">
                <a:solidFill>
                  <a:srgbClr val="FF0000"/>
                </a:solidFill>
              </a:rPr>
              <a:t>》</a:t>
            </a:r>
            <a:r>
              <a:rPr lang="en-US" altLang="zh-CN">
                <a:solidFill>
                  <a:srgbClr val="FF0000"/>
                </a:solidFill>
              </a:rPr>
              <a:t> </a:t>
            </a:r>
            <a:r>
              <a:rPr lang="zh-CN" altLang="en-US">
                <a:solidFill>
                  <a:srgbClr val="FF0000"/>
                </a:solidFill>
              </a:rPr>
              <a:t>高效</a:t>
            </a:r>
            <a:endParaRPr lang="zh-CN"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磁盘</a:t>
            </a:r>
            <a:r>
              <a:rPr lang="en-US" altLang="zh-CN"/>
              <a:t>IO</a:t>
            </a:r>
            <a:r>
              <a:rPr lang="zh-CN" altLang="en-US"/>
              <a:t>的原理</a:t>
            </a:r>
            <a:r>
              <a:rPr lang="en-US" altLang="zh-CN"/>
              <a:t>-- </a:t>
            </a:r>
            <a:r>
              <a:rPr lang="zh-CN" altLang="en-US"/>
              <a:t>盘片</a:t>
            </a:r>
            <a:endParaRPr lang="zh-CN" altLang="en-US"/>
          </a:p>
        </p:txBody>
      </p:sp>
      <p:pic>
        <p:nvPicPr>
          <p:cNvPr id="3" name="图片 2"/>
          <p:cNvPicPr>
            <a:picLocks noChangeAspect="1"/>
          </p:cNvPicPr>
          <p:nvPr/>
        </p:nvPicPr>
        <p:blipFill>
          <a:blip r:embed="rId1"/>
          <a:stretch>
            <a:fillRect/>
          </a:stretch>
        </p:blipFill>
        <p:spPr>
          <a:xfrm>
            <a:off x="2878455" y="1395730"/>
            <a:ext cx="6615430" cy="4601210"/>
          </a:xfrm>
          <a:prstGeom prst="rect">
            <a:avLst/>
          </a:prstGeom>
        </p:spPr>
      </p:pic>
      <p:sp>
        <p:nvSpPr>
          <p:cNvPr id="4" name="文本框 3"/>
          <p:cNvSpPr txBox="1"/>
          <p:nvPr/>
        </p:nvSpPr>
        <p:spPr>
          <a:xfrm>
            <a:off x="6401435" y="945515"/>
            <a:ext cx="3428365" cy="368300"/>
          </a:xfrm>
          <a:prstGeom prst="rect">
            <a:avLst/>
          </a:prstGeom>
          <a:noFill/>
        </p:spPr>
        <p:txBody>
          <a:bodyPr wrap="square" rtlCol="0">
            <a:spAutoFit/>
          </a:bodyPr>
          <a:p>
            <a:r>
              <a:rPr lang="zh-CN" altLang="en-US"/>
              <a:t>一个磁盘有多个</a:t>
            </a:r>
            <a:r>
              <a:rPr lang="zh-CN" altLang="en-US">
                <a:solidFill>
                  <a:srgbClr val="FF0000"/>
                </a:solidFill>
              </a:rPr>
              <a:t>盘片</a:t>
            </a:r>
            <a:r>
              <a:rPr lang="zh-CN" altLang="en-US"/>
              <a:t>叠加而成</a:t>
            </a:r>
            <a:endParaRPr lang="zh-CN" altLang="en-US"/>
          </a:p>
        </p:txBody>
      </p:sp>
      <p:sp>
        <p:nvSpPr>
          <p:cNvPr id="5" name="文本框 4"/>
          <p:cNvSpPr txBox="1"/>
          <p:nvPr/>
        </p:nvSpPr>
        <p:spPr>
          <a:xfrm>
            <a:off x="173990" y="1541780"/>
            <a:ext cx="3343910" cy="645160"/>
          </a:xfrm>
          <a:prstGeom prst="rect">
            <a:avLst/>
          </a:prstGeom>
          <a:noFill/>
        </p:spPr>
        <p:txBody>
          <a:bodyPr wrap="square" rtlCol="0">
            <a:spAutoFit/>
          </a:bodyPr>
          <a:p>
            <a:r>
              <a:rPr lang="zh-CN" altLang="en-US"/>
              <a:t>企业级</a:t>
            </a:r>
            <a:r>
              <a:rPr lang="en-US" altLang="zh-CN"/>
              <a:t> </a:t>
            </a:r>
            <a:r>
              <a:rPr lang="en-US" altLang="zh-CN">
                <a:solidFill>
                  <a:srgbClr val="FF0000"/>
                </a:solidFill>
              </a:rPr>
              <a:t>SSD</a:t>
            </a:r>
            <a:endParaRPr lang="en-US" altLang="zh-CN"/>
          </a:p>
          <a:p>
            <a:r>
              <a:rPr lang="zh-CN" altLang="en-US"/>
              <a:t>企业级</a:t>
            </a:r>
            <a:r>
              <a:rPr lang="en-US" altLang="zh-CN"/>
              <a:t> </a:t>
            </a:r>
            <a:r>
              <a:rPr lang="zh-CN" altLang="en-US">
                <a:solidFill>
                  <a:srgbClr val="FF0000"/>
                </a:solidFill>
              </a:rPr>
              <a:t>机械硬盘</a:t>
            </a:r>
            <a:r>
              <a:rPr lang="en-US" altLang="zh-CN">
                <a:solidFill>
                  <a:srgbClr val="FF0000"/>
                </a:solidFill>
              </a:rPr>
              <a:t> </a:t>
            </a:r>
            <a:r>
              <a:rPr lang="zh-CN" altLang="en-US">
                <a:solidFill>
                  <a:srgbClr val="FF0000"/>
                </a:solidFill>
              </a:rPr>
              <a:t>视频监控</a:t>
            </a:r>
            <a:endParaRPr lang="zh-CN" altLang="en-US">
              <a:solidFill>
                <a:srgbClr val="FF0000"/>
              </a:solidFill>
            </a:endParaRPr>
          </a:p>
        </p:txBody>
      </p:sp>
      <p:sp>
        <p:nvSpPr>
          <p:cNvPr id="6" name="文本框 5"/>
          <p:cNvSpPr txBox="1"/>
          <p:nvPr/>
        </p:nvSpPr>
        <p:spPr>
          <a:xfrm>
            <a:off x="10205085" y="608965"/>
            <a:ext cx="1537970" cy="368300"/>
          </a:xfrm>
          <a:prstGeom prst="rect">
            <a:avLst/>
          </a:prstGeom>
          <a:noFill/>
        </p:spPr>
        <p:txBody>
          <a:bodyPr wrap="square" rtlCol="0">
            <a:spAutoFit/>
          </a:bodyPr>
          <a:p>
            <a:r>
              <a:rPr lang="zh-CN" altLang="en-US" b="1">
                <a:solidFill>
                  <a:srgbClr val="FF0000"/>
                </a:solidFill>
              </a:rPr>
              <a:t>单放机</a:t>
            </a:r>
            <a:endParaRPr lang="zh-CN" altLang="en-US" b="1">
              <a:solidFill>
                <a:srgbClr val="FF0000"/>
              </a:solidFill>
            </a:endParaRPr>
          </a:p>
        </p:txBody>
      </p:sp>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磁盘</a:t>
            </a:r>
            <a:r>
              <a:rPr lang="en-US" altLang="zh-CN">
                <a:sym typeface="+mn-ea"/>
              </a:rPr>
              <a:t>IO</a:t>
            </a:r>
            <a:r>
              <a:rPr lang="zh-CN" altLang="en-US">
                <a:sym typeface="+mn-ea"/>
              </a:rPr>
              <a:t>的原理</a:t>
            </a:r>
            <a:r>
              <a:rPr lang="en-US" altLang="zh-CN">
                <a:sym typeface="+mn-ea"/>
              </a:rPr>
              <a:t> -- </a:t>
            </a:r>
            <a:r>
              <a:rPr lang="zh-CN" altLang="en-US">
                <a:sym typeface="+mn-ea"/>
              </a:rPr>
              <a:t>磁道、扇区</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2397125" y="1470660"/>
            <a:ext cx="6838950" cy="4674235"/>
          </a:xfrm>
          <a:prstGeom prst="rect">
            <a:avLst/>
          </a:prstGeom>
        </p:spPr>
      </p:pic>
      <p:sp>
        <p:nvSpPr>
          <p:cNvPr id="3" name="文本框 2"/>
          <p:cNvSpPr txBox="1"/>
          <p:nvPr/>
        </p:nvSpPr>
        <p:spPr>
          <a:xfrm>
            <a:off x="7598410" y="1623060"/>
            <a:ext cx="4055745" cy="922020"/>
          </a:xfrm>
          <a:prstGeom prst="rect">
            <a:avLst/>
          </a:prstGeom>
          <a:noFill/>
        </p:spPr>
        <p:txBody>
          <a:bodyPr wrap="square" rtlCol="0">
            <a:spAutoFit/>
          </a:bodyPr>
          <a:p>
            <a:r>
              <a:rPr lang="zh-CN" altLang="en-US"/>
              <a:t>一个扇区就是一个块</a:t>
            </a:r>
            <a:endParaRPr lang="zh-CN" altLang="en-US"/>
          </a:p>
          <a:p>
            <a:endParaRPr lang="zh-CN" altLang="en-US"/>
          </a:p>
          <a:p>
            <a:r>
              <a:rPr lang="zh-CN" altLang="en-US">
                <a:solidFill>
                  <a:srgbClr val="FF0000"/>
                </a:solidFill>
              </a:rPr>
              <a:t>每次磁盘</a:t>
            </a:r>
            <a:r>
              <a:rPr lang="en-US" altLang="zh-CN">
                <a:solidFill>
                  <a:srgbClr val="FF0000"/>
                </a:solidFill>
              </a:rPr>
              <a:t>IO</a:t>
            </a:r>
            <a:r>
              <a:rPr lang="zh-CN" altLang="en-US">
                <a:solidFill>
                  <a:srgbClr val="FF0000"/>
                </a:solidFill>
              </a:rPr>
              <a:t>操作</a:t>
            </a:r>
            <a:r>
              <a:rPr lang="zh-CN" altLang="en-US"/>
              <a:t>是读取</a:t>
            </a:r>
            <a:r>
              <a:rPr lang="zh-CN" altLang="en-US">
                <a:solidFill>
                  <a:srgbClr val="FF0000"/>
                </a:solidFill>
              </a:rPr>
              <a:t>一个块的信息</a:t>
            </a:r>
            <a:endParaRPr lang="zh-CN" altLang="en-US">
              <a:solidFill>
                <a:srgbClr val="FF0000"/>
              </a:solidFill>
            </a:endParaRPr>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磁盘</a:t>
            </a:r>
            <a:r>
              <a:rPr lang="en-US" altLang="zh-CN">
                <a:sym typeface="+mn-ea"/>
              </a:rPr>
              <a:t>IO</a:t>
            </a:r>
            <a:r>
              <a:rPr lang="zh-CN" altLang="en-US">
                <a:sym typeface="+mn-ea"/>
              </a:rPr>
              <a:t>的原理</a:t>
            </a:r>
            <a:r>
              <a:rPr lang="en-US" altLang="zh-CN">
                <a:sym typeface="+mn-ea"/>
              </a:rPr>
              <a:t> -- </a:t>
            </a:r>
            <a:r>
              <a:rPr lang="zh-CN" altLang="en-US">
                <a:sym typeface="+mn-ea"/>
              </a:rPr>
              <a:t>柱面</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940560" y="2016125"/>
            <a:ext cx="6581775" cy="4283075"/>
          </a:xfrm>
          <a:prstGeom prst="rect">
            <a:avLst/>
          </a:prstGeom>
        </p:spPr>
      </p:pic>
      <p:sp>
        <p:nvSpPr>
          <p:cNvPr id="5" name="文本框 4"/>
          <p:cNvSpPr txBox="1"/>
          <p:nvPr/>
        </p:nvSpPr>
        <p:spPr>
          <a:xfrm>
            <a:off x="3939540" y="1503045"/>
            <a:ext cx="6892290" cy="368300"/>
          </a:xfrm>
          <a:prstGeom prst="rect">
            <a:avLst/>
          </a:prstGeom>
          <a:noFill/>
        </p:spPr>
        <p:txBody>
          <a:bodyPr wrap="square" rtlCol="0">
            <a:spAutoFit/>
          </a:bodyPr>
          <a:p>
            <a:r>
              <a:rPr lang="zh-CN" altLang="en-US"/>
              <a:t>所有盘面中</a:t>
            </a:r>
            <a:r>
              <a:rPr lang="zh-CN" altLang="en-US">
                <a:solidFill>
                  <a:srgbClr val="FF0000"/>
                </a:solidFill>
              </a:rPr>
              <a:t>相对位置相同的磁道</a:t>
            </a:r>
            <a:r>
              <a:rPr lang="zh-CN" altLang="en-US"/>
              <a:t>组成</a:t>
            </a:r>
            <a:r>
              <a:rPr lang="zh-CN" altLang="en-US">
                <a:solidFill>
                  <a:srgbClr val="FF0000"/>
                </a:solidFill>
              </a:rPr>
              <a:t>柱面</a:t>
            </a:r>
            <a:endParaRPr lang="zh-CN" altLang="en-US">
              <a:solidFill>
                <a:srgbClr val="FF0000"/>
              </a:solidFill>
            </a:endParaRPr>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87347" y="308114"/>
            <a:ext cx="9412357" cy="5292725"/>
          </a:xfrm>
          <a:prstGeom prst="rect">
            <a:avLst/>
          </a:prstGeom>
          <a:noFill/>
        </p:spPr>
        <p:txBody>
          <a:bodyPr wrap="square" rtlCol="0">
            <a:spAutoFit/>
          </a:bodyPr>
          <a:lstStyle/>
          <a:p>
            <a:r>
              <a:rPr lang="zh-CN" altLang="en-US" dirty="0"/>
              <a:t>磁盘上的数据可以用一个三维地址标识</a:t>
            </a:r>
            <a:r>
              <a:rPr lang="en-US" altLang="zh-CN" dirty="0">
                <a:sym typeface="Wingdings" panose="05000000000000000000" pitchFamily="2" charset="2"/>
              </a:rPr>
              <a:t>: </a:t>
            </a:r>
            <a:r>
              <a:rPr lang="zh-CN" altLang="en-US" dirty="0">
                <a:sym typeface="Wingdings" panose="05000000000000000000" pitchFamily="2" charset="2"/>
              </a:rPr>
              <a:t>柱面号</a:t>
            </a:r>
            <a:r>
              <a:rPr lang="en-US" altLang="zh-CN" dirty="0">
                <a:sym typeface="Wingdings" panose="05000000000000000000" pitchFamily="2" charset="2"/>
              </a:rPr>
              <a:t>, </a:t>
            </a:r>
            <a:r>
              <a:rPr lang="zh-CN" altLang="en-US" dirty="0">
                <a:sym typeface="Wingdings" panose="05000000000000000000" pitchFamily="2" charset="2"/>
              </a:rPr>
              <a:t>盘号</a:t>
            </a:r>
            <a:r>
              <a:rPr lang="en-US" altLang="zh-CN" dirty="0">
                <a:sym typeface="Wingdings" panose="05000000000000000000" pitchFamily="2" charset="2"/>
              </a:rPr>
              <a:t>, </a:t>
            </a:r>
            <a:r>
              <a:rPr lang="zh-CN" altLang="en-US" dirty="0">
                <a:sym typeface="Wingdings" panose="05000000000000000000" pitchFamily="2" charset="2"/>
              </a:rPr>
              <a:t>块号</a:t>
            </a:r>
            <a:r>
              <a:rPr lang="en-US" altLang="zh-CN" dirty="0">
                <a:sym typeface="Wingdings" panose="05000000000000000000" pitchFamily="2" charset="2"/>
              </a:rPr>
              <a:t>(</a:t>
            </a:r>
            <a:r>
              <a:rPr lang="zh-CN" altLang="en-US" dirty="0">
                <a:sym typeface="Wingdings" panose="05000000000000000000" pitchFamily="2" charset="2"/>
              </a:rPr>
              <a:t>磁道上的扇区</a:t>
            </a:r>
            <a:r>
              <a:rPr lang="en-US" altLang="zh-CN"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读</a:t>
            </a:r>
            <a:r>
              <a:rPr lang="en-US" altLang="zh-CN" dirty="0">
                <a:sym typeface="Wingdings" panose="05000000000000000000" pitchFamily="2" charset="2"/>
              </a:rPr>
              <a:t>/</a:t>
            </a:r>
            <a:r>
              <a:rPr lang="zh-CN" altLang="en-US" dirty="0">
                <a:sym typeface="Wingdings" panose="05000000000000000000" pitchFamily="2" charset="2"/>
              </a:rPr>
              <a:t>写数据的步骤：</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1. </a:t>
            </a:r>
            <a:r>
              <a:rPr lang="zh-CN" altLang="en-US" dirty="0">
                <a:sym typeface="Wingdings" panose="05000000000000000000" pitchFamily="2" charset="2"/>
              </a:rPr>
              <a:t>移动</a:t>
            </a:r>
            <a:r>
              <a:rPr lang="zh-CN" altLang="en-US" dirty="0">
                <a:solidFill>
                  <a:srgbClr val="FF0000"/>
                </a:solidFill>
                <a:sym typeface="Wingdings" panose="05000000000000000000" pitchFamily="2" charset="2"/>
              </a:rPr>
              <a:t>磁头</a:t>
            </a:r>
            <a:r>
              <a:rPr lang="zh-CN" altLang="en-US" dirty="0">
                <a:sym typeface="Wingdings" panose="05000000000000000000" pitchFamily="2" charset="2"/>
              </a:rPr>
              <a:t>到指定的</a:t>
            </a:r>
            <a:r>
              <a:rPr lang="zh-CN" altLang="en-US" dirty="0">
                <a:solidFill>
                  <a:srgbClr val="FF0000"/>
                </a:solidFill>
                <a:sym typeface="Wingdings" panose="05000000000000000000" pitchFamily="2" charset="2"/>
              </a:rPr>
              <a:t>柱面号</a:t>
            </a:r>
            <a:r>
              <a:rPr lang="zh-CN" altLang="en-US" dirty="0">
                <a:sym typeface="Wingdings" panose="05000000000000000000" pitchFamily="2" charset="2"/>
              </a:rPr>
              <a:t>，这个过程被称为</a:t>
            </a:r>
            <a:r>
              <a:rPr lang="zh-CN" altLang="en-US" dirty="0">
                <a:solidFill>
                  <a:srgbClr val="FF0000"/>
                </a:solidFill>
                <a:sym typeface="Wingdings" panose="05000000000000000000" pitchFamily="2" charset="2"/>
              </a:rPr>
              <a:t>定位或查找</a:t>
            </a:r>
            <a:r>
              <a:rPr lang="zh-CN" altLang="en-US" dirty="0">
                <a:sym typeface="Wingdings" panose="05000000000000000000" pitchFamily="2" charset="2"/>
              </a:rPr>
              <a:t>。</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由于是机械移动</a:t>
            </a:r>
            <a:r>
              <a:rPr lang="en-US" altLang="zh-CN" dirty="0">
                <a:sym typeface="Wingdings" panose="05000000000000000000" pitchFamily="2" charset="2"/>
              </a:rPr>
              <a:t>, </a:t>
            </a:r>
            <a:r>
              <a:rPr lang="zh-CN" altLang="en-US" dirty="0">
                <a:sym typeface="Wingdings" panose="05000000000000000000" pitchFamily="2" charset="2"/>
              </a:rPr>
              <a:t>这部分耗时最高</a:t>
            </a:r>
            <a:r>
              <a:rPr lang="en-US" altLang="zh-CN" dirty="0">
                <a:sym typeface="Wingdings" panose="05000000000000000000" pitchFamily="2" charset="2"/>
              </a:rPr>
              <a:t>, </a:t>
            </a:r>
            <a:r>
              <a:rPr lang="zh-CN" altLang="en-US" dirty="0">
                <a:sym typeface="Wingdings" panose="05000000000000000000" pitchFamily="2" charset="2"/>
              </a:rPr>
              <a:t>最大可达 </a:t>
            </a:r>
            <a:r>
              <a:rPr lang="en-US" altLang="zh-CN" sz="3200" dirty="0">
                <a:solidFill>
                  <a:srgbClr val="FF0000"/>
                </a:solidFill>
                <a:sym typeface="Wingdings" panose="05000000000000000000" pitchFamily="2" charset="2"/>
              </a:rPr>
              <a:t>0.1</a:t>
            </a:r>
            <a:r>
              <a:rPr lang="en-US" altLang="zh-CN" dirty="0">
                <a:solidFill>
                  <a:srgbClr val="FF0000"/>
                </a:solidFill>
                <a:sym typeface="Wingdings" panose="05000000000000000000" pitchFamily="2" charset="2"/>
              </a:rPr>
              <a:t>s</a:t>
            </a:r>
            <a:r>
              <a:rPr lang="en-US" altLang="zh-CN" dirty="0">
                <a:sym typeface="Wingdings" panose="05000000000000000000" pitchFamily="2" charset="2"/>
              </a:rPr>
              <a:t>.</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2. </a:t>
            </a:r>
            <a:r>
              <a:rPr lang="zh-CN" altLang="en-US" dirty="0">
                <a:sym typeface="Wingdings" panose="05000000000000000000" pitchFamily="2" charset="2"/>
              </a:rPr>
              <a:t>根据</a:t>
            </a:r>
            <a:r>
              <a:rPr lang="zh-CN" altLang="en-US" dirty="0">
                <a:solidFill>
                  <a:srgbClr val="FF0000"/>
                </a:solidFill>
                <a:sym typeface="Wingdings" panose="05000000000000000000" pitchFamily="2" charset="2"/>
              </a:rPr>
              <a:t>盘面号</a:t>
            </a:r>
            <a:r>
              <a:rPr lang="zh-CN" altLang="en-US" dirty="0">
                <a:sym typeface="Wingdings" panose="05000000000000000000" pitchFamily="2" charset="2"/>
              </a:rPr>
              <a:t>确定从哪个磁盘读取数据</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3. </a:t>
            </a:r>
            <a:r>
              <a:rPr lang="zh-CN" altLang="en-US" dirty="0">
                <a:sym typeface="Wingdings" panose="05000000000000000000" pitchFamily="2" charset="2"/>
              </a:rPr>
              <a:t>盘组开始旋转，将指定的</a:t>
            </a:r>
            <a:r>
              <a:rPr lang="zh-CN" altLang="en-US" dirty="0">
                <a:solidFill>
                  <a:srgbClr val="FF0000"/>
                </a:solidFill>
                <a:sym typeface="Wingdings" panose="05000000000000000000" pitchFamily="2" charset="2"/>
              </a:rPr>
              <a:t>块号</a:t>
            </a:r>
            <a:r>
              <a:rPr lang="zh-CN" altLang="en-US" dirty="0">
                <a:sym typeface="Wingdings" panose="05000000000000000000" pitchFamily="2" charset="2"/>
              </a:rPr>
              <a:t>移动到读</a:t>
            </a:r>
            <a:r>
              <a:rPr lang="en-US" altLang="zh-CN" dirty="0">
                <a:sym typeface="Wingdings" panose="05000000000000000000" pitchFamily="2" charset="2"/>
              </a:rPr>
              <a:t>/</a:t>
            </a:r>
            <a:r>
              <a:rPr lang="zh-CN" altLang="en-US" dirty="0">
                <a:sym typeface="Wingdings" panose="05000000000000000000" pitchFamily="2" charset="2"/>
              </a:rPr>
              <a:t>写头下</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磁盘旋转的速度很快</a:t>
            </a:r>
            <a:r>
              <a:rPr lang="en-US" altLang="zh-CN" dirty="0">
                <a:sym typeface="Wingdings" panose="05000000000000000000" pitchFamily="2" charset="2"/>
              </a:rPr>
              <a:t>, </a:t>
            </a:r>
            <a:r>
              <a:rPr lang="zh-CN" altLang="en-US" dirty="0">
                <a:sym typeface="Wingdings" panose="05000000000000000000" pitchFamily="2" charset="2"/>
              </a:rPr>
              <a:t>一般为</a:t>
            </a:r>
            <a:r>
              <a:rPr lang="en-US" altLang="zh-CN" dirty="0">
                <a:solidFill>
                  <a:srgbClr val="FF0000"/>
                </a:solidFill>
                <a:sym typeface="Wingdings" panose="05000000000000000000" pitchFamily="2" charset="2"/>
              </a:rPr>
              <a:t>7200rpm</a:t>
            </a:r>
            <a:r>
              <a:rPr lang="zh-CN" altLang="en-US" dirty="0">
                <a:sym typeface="Wingdings" panose="05000000000000000000" pitchFamily="2" charset="2"/>
              </a:rPr>
              <a:t>。旋转一圈大约需要 </a:t>
            </a:r>
            <a:r>
              <a:rPr lang="en-US" altLang="zh-CN" dirty="0">
                <a:sym typeface="Wingdings" panose="05000000000000000000" pitchFamily="2" charset="2"/>
              </a:rPr>
              <a:t>0.0083s.</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        4. </a:t>
            </a:r>
            <a:r>
              <a:rPr lang="zh-CN" altLang="en-US" dirty="0">
                <a:sym typeface="Wingdings" panose="05000000000000000000" pitchFamily="2" charset="2"/>
              </a:rPr>
              <a:t>读写数据</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数据通过系统总线传送到内存。一般传输一个字节大概需要 </a:t>
            </a:r>
            <a:r>
              <a:rPr lang="en-US" altLang="zh-CN" dirty="0">
                <a:sym typeface="Wingdings" panose="05000000000000000000" pitchFamily="2" charset="2"/>
              </a:rPr>
              <a:t>0.02us. </a:t>
            </a:r>
            <a:endParaRPr lang="en-US" altLang="zh-CN" dirty="0">
              <a:sym typeface="Wingdings" panose="05000000000000000000" pitchFamily="2" charset="2"/>
            </a:endParaRPr>
          </a:p>
          <a:p>
            <a:r>
              <a:rPr lang="en-US" altLang="zh-CN" dirty="0">
                <a:sym typeface="Wingdings" panose="05000000000000000000" pitchFamily="2" charset="2"/>
              </a:rPr>
              <a:t>             </a:t>
            </a:r>
            <a:r>
              <a:rPr lang="zh-CN" altLang="en-US" dirty="0">
                <a:sym typeface="Wingdings" panose="05000000000000000000" pitchFamily="2" charset="2"/>
              </a:rPr>
              <a:t>读写 </a:t>
            </a:r>
            <a:r>
              <a:rPr lang="en-US" altLang="zh-CN" dirty="0">
                <a:sym typeface="Wingdings" panose="05000000000000000000" pitchFamily="2" charset="2"/>
              </a:rPr>
              <a:t>4KB </a:t>
            </a:r>
            <a:r>
              <a:rPr lang="zh-CN" altLang="en-US" dirty="0">
                <a:sym typeface="Wingdings" panose="05000000000000000000" pitchFamily="2" charset="2"/>
              </a:rPr>
              <a:t>大约需要 </a:t>
            </a:r>
            <a:r>
              <a:rPr lang="en-US" altLang="zh-CN" dirty="0">
                <a:sym typeface="Wingdings" panose="05000000000000000000" pitchFamily="2" charset="2"/>
              </a:rPr>
              <a:t>80us.</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磁盘读取数据是以盘块</a:t>
            </a:r>
            <a:r>
              <a:rPr lang="en-US" altLang="zh-CN" dirty="0">
                <a:sym typeface="Wingdings" panose="05000000000000000000" pitchFamily="2" charset="2"/>
              </a:rPr>
              <a:t>(block)</a:t>
            </a:r>
            <a:r>
              <a:rPr lang="zh-CN" altLang="en-US" dirty="0">
                <a:sym typeface="Wingdings" panose="05000000000000000000" pitchFamily="2" charset="2"/>
              </a:rPr>
              <a:t>为单位的</a:t>
            </a:r>
            <a:r>
              <a:rPr lang="en-US" altLang="zh-CN" dirty="0">
                <a:sym typeface="Wingdings" panose="05000000000000000000" pitchFamily="2" charset="2"/>
              </a:rPr>
              <a:t>, </a:t>
            </a:r>
            <a:r>
              <a:rPr lang="zh-CN" altLang="en-US" b="1" dirty="0">
                <a:solidFill>
                  <a:srgbClr val="FF0000"/>
                </a:solidFill>
                <a:sym typeface="Wingdings" panose="05000000000000000000" pitchFamily="2" charset="2"/>
              </a:rPr>
              <a:t>一般为</a:t>
            </a:r>
            <a:r>
              <a:rPr lang="en-US" altLang="zh-CN" b="1" dirty="0">
                <a:solidFill>
                  <a:srgbClr val="FF0000"/>
                </a:solidFill>
                <a:sym typeface="Wingdings" panose="05000000000000000000" pitchFamily="2" charset="2"/>
              </a:rPr>
              <a:t>4KB</a:t>
            </a:r>
            <a:r>
              <a:rPr lang="zh-CN" altLang="en-US" dirty="0">
                <a:sym typeface="Wingdings" panose="05000000000000000000" pitchFamily="2" charset="2"/>
              </a:rPr>
              <a:t>。位于同一盘块的所有数据会被一次性全部读取出来。磁盘</a:t>
            </a:r>
            <a:r>
              <a:rPr lang="en-US" altLang="zh-CN" dirty="0">
                <a:sym typeface="Wingdings" panose="05000000000000000000" pitchFamily="2" charset="2"/>
              </a:rPr>
              <a:t>IO</a:t>
            </a:r>
            <a:r>
              <a:rPr lang="zh-CN" altLang="en-US" dirty="0">
                <a:sym typeface="Wingdings" panose="05000000000000000000" pitchFamily="2" charset="2"/>
              </a:rPr>
              <a:t>的代价主要花费在第 </a:t>
            </a:r>
            <a:r>
              <a:rPr lang="en-US" altLang="zh-CN" dirty="0">
                <a:sym typeface="Wingdings" panose="05000000000000000000" pitchFamily="2" charset="2"/>
              </a:rPr>
              <a:t>1 </a:t>
            </a:r>
            <a:r>
              <a:rPr lang="zh-CN" altLang="en-US" dirty="0">
                <a:sym typeface="Wingdings" panose="05000000000000000000" pitchFamily="2" charset="2"/>
              </a:rPr>
              <a:t>步。</a:t>
            </a:r>
            <a:endParaRPr lang="en-US" altLang="zh-CN" dirty="0">
              <a:sym typeface="Wingdings" panose="05000000000000000000" pitchFamily="2" charset="2"/>
            </a:endParaRPr>
          </a:p>
        </p:txBody>
      </p:sp>
      <p:sp>
        <p:nvSpPr>
          <p:cNvPr id="4" name="文本框 3"/>
          <p:cNvSpPr txBox="1"/>
          <p:nvPr/>
        </p:nvSpPr>
        <p:spPr>
          <a:xfrm>
            <a:off x="1766253" y="5609314"/>
            <a:ext cx="8736496" cy="829945"/>
          </a:xfrm>
          <a:prstGeom prst="rect">
            <a:avLst/>
          </a:prstGeom>
          <a:noFill/>
        </p:spPr>
        <p:txBody>
          <a:bodyPr wrap="square" rtlCol="0">
            <a:spAutoFit/>
          </a:bodyPr>
          <a:lstStyle/>
          <a:p>
            <a:r>
              <a:rPr lang="zh-CN" altLang="en-US" sz="2400" b="1" dirty="0">
                <a:solidFill>
                  <a:srgbClr val="C00000"/>
                </a:solidFill>
                <a:latin typeface="+mn-ea"/>
                <a:ea typeface="+mn-ea"/>
              </a:rPr>
              <a:t>结论：从磁盘上随机的速度是很慢很慢的，我们应该尽量少地读写随机磁盘！</a:t>
            </a:r>
            <a:endParaRPr lang="zh-CN" altLang="en-US" sz="2400" b="1" dirty="0">
              <a:solidFill>
                <a:srgbClr val="C00000"/>
              </a:solidFill>
              <a:latin typeface="+mn-ea"/>
              <a:ea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sym typeface="+mn-ea"/>
              </a:rPr>
              <a:t>安装目录</a:t>
            </a:r>
            <a:endParaRPr lang="zh-CN" altLang="en-US">
              <a:solidFill>
                <a:schemeClr val="tx1"/>
              </a:solidFill>
              <a:effectLst>
                <a:outerShdw blurRad="38100" dist="19050" dir="2700000" algn="tl" rotWithShape="0">
                  <a:schemeClr val="dk1">
                    <a:alpha val="40000"/>
                  </a:schemeClr>
                </a:outerShdw>
              </a:effectLst>
              <a:sym typeface="+mn-ea"/>
            </a:endParaRPr>
          </a:p>
        </p:txBody>
      </p:sp>
      <p:pic>
        <p:nvPicPr>
          <p:cNvPr id="4" name="图片 3"/>
          <p:cNvPicPr>
            <a:picLocks noChangeAspect="1"/>
          </p:cNvPicPr>
          <p:nvPr/>
        </p:nvPicPr>
        <p:blipFill>
          <a:blip r:embed="rId1"/>
          <a:stretch>
            <a:fillRect/>
          </a:stretch>
        </p:blipFill>
        <p:spPr>
          <a:xfrm>
            <a:off x="2207260" y="1456055"/>
            <a:ext cx="8236585" cy="461581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060315" y="3288665"/>
              <a:ext cx="2535555" cy="81915"/>
            </p14:xfrm>
          </p:contentPart>
        </mc:Choice>
        <mc:Fallback xmlns="">
          <p:pic>
            <p:nvPicPr>
              <p:cNvPr id="3" name="墨迹 2"/>
            </p:nvPicPr>
            <p:blipFill>
              <a:blip r:embed="rId3"/>
            </p:blipFill>
            <p:spPr>
              <a:xfrm>
                <a:off x="5060315" y="3288665"/>
                <a:ext cx="2535555" cy="8191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5260975" y="2590165"/>
              <a:ext cx="2687955" cy="120015"/>
            </p14:xfrm>
          </p:contentPart>
        </mc:Choice>
        <mc:Fallback xmlns="">
          <p:pic>
            <p:nvPicPr>
              <p:cNvPr id="5" name="墨迹 4"/>
            </p:nvPicPr>
            <p:blipFill>
              <a:blip r:embed="rId5"/>
            </p:blipFill>
            <p:spPr>
              <a:xfrm>
                <a:off x="5260975" y="2590165"/>
                <a:ext cx="2687955" cy="12001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1967865" y="2185670"/>
              <a:ext cx="711835" cy="238760"/>
            </p14:xfrm>
          </p:contentPart>
        </mc:Choice>
        <mc:Fallback xmlns="">
          <p:pic>
            <p:nvPicPr>
              <p:cNvPr id="6" name="墨迹 5"/>
            </p:nvPicPr>
            <p:blipFill>
              <a:blip r:embed="rId7"/>
            </p:blipFill>
            <p:spPr>
              <a:xfrm>
                <a:off x="1967865" y="2185670"/>
                <a:ext cx="711835" cy="2387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2044700" y="2896870"/>
              <a:ext cx="767080" cy="384175"/>
            </p14:xfrm>
          </p:contentPart>
        </mc:Choice>
        <mc:Fallback xmlns="">
          <p:pic>
            <p:nvPicPr>
              <p:cNvPr id="7" name="墨迹 6"/>
            </p:nvPicPr>
            <p:blipFill>
              <a:blip r:embed="rId9"/>
            </p:blipFill>
            <p:spPr>
              <a:xfrm>
                <a:off x="2044700" y="2896870"/>
                <a:ext cx="767080" cy="384175"/>
              </a:xfrm>
              <a:prstGeom prst="rect"/>
            </p:spPr>
          </p:pic>
        </mc:Fallback>
      </mc:AlternateContent>
    </p:spTree>
    <p:custDataLst>
      <p:tags r:id="rId10"/>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3690"/>
            <a:ext cx="10515600" cy="1325563"/>
          </a:xfrm>
        </p:spPr>
        <p:txBody>
          <a:bodyPr>
            <a:normAutofit/>
          </a:bodyPr>
          <a:lstStyle/>
          <a:p>
            <a:r>
              <a:rPr lang="zh-CN" altLang="en-US" dirty="0">
                <a:sym typeface="+mn-ea"/>
              </a:rPr>
              <a:t>哈希索引</a:t>
            </a:r>
            <a:br>
              <a:rPr lang="zh-CN" altLang="en-US" dirty="0"/>
            </a:br>
            <a:endParaRPr lang="zh-CN" altLang="en-US" dirty="0"/>
          </a:p>
        </p:txBody>
      </p:sp>
      <p:graphicFrame>
        <p:nvGraphicFramePr>
          <p:cNvPr id="4" name="表格 3"/>
          <p:cNvGraphicFramePr/>
          <p:nvPr>
            <p:custDataLst>
              <p:tags r:id="rId1"/>
            </p:custDataLst>
          </p:nvPr>
        </p:nvGraphicFramePr>
        <p:xfrm>
          <a:off x="9525000" y="2433320"/>
          <a:ext cx="2094230" cy="2635250"/>
        </p:xfrm>
        <a:graphic>
          <a:graphicData uri="http://schemas.openxmlformats.org/drawingml/2006/table">
            <a:tbl>
              <a:tblPr firstRow="1" bandRow="1">
                <a:tableStyleId>{5C22544A-7EE6-4342-B048-85BDC9FD1C3A}</a:tableStyleId>
              </a:tblPr>
              <a:tblGrid>
                <a:gridCol w="720090"/>
                <a:gridCol w="1374140"/>
              </a:tblGrid>
              <a:tr h="527050">
                <a:tc>
                  <a:txBody>
                    <a:bodyPr/>
                    <a:lstStyle/>
                    <a:p>
                      <a:pPr>
                        <a:buNone/>
                      </a:pPr>
                      <a:r>
                        <a:rPr lang="en-US" altLang="zh-CN"/>
                        <a:t>id</a:t>
                      </a:r>
                      <a:endParaRPr lang="en-US" altLang="zh-CN"/>
                    </a:p>
                  </a:txBody>
                  <a:tcPr/>
                </a:tc>
                <a:tc>
                  <a:txBody>
                    <a:bodyPr/>
                    <a:lstStyle/>
                    <a:p>
                      <a:pPr>
                        <a:buNone/>
                      </a:pPr>
                      <a:r>
                        <a:rPr lang="en-US" altLang="zh-CN" dirty="0"/>
                        <a:t>name</a:t>
                      </a:r>
                      <a:endParaRPr lang="en-US" altLang="zh-CN" dirty="0"/>
                    </a:p>
                  </a:txBody>
                  <a:tcPr/>
                </a:tc>
              </a:tr>
              <a:tr h="527050">
                <a:tc>
                  <a:txBody>
                    <a:bodyPr/>
                    <a:lstStyle/>
                    <a:p>
                      <a:pPr>
                        <a:buNone/>
                      </a:pPr>
                      <a:r>
                        <a:rPr lang="en-US" altLang="zh-CN"/>
                        <a:t>1</a:t>
                      </a:r>
                      <a:endParaRPr lang="en-US" altLang="zh-CN"/>
                    </a:p>
                  </a:txBody>
                  <a:tcPr/>
                </a:tc>
                <a:tc>
                  <a:txBody>
                    <a:bodyPr/>
                    <a:lstStyle/>
                    <a:p>
                      <a:pPr>
                        <a:buNone/>
                      </a:pPr>
                      <a:r>
                        <a:rPr lang="en-US" altLang="zh-CN" dirty="0"/>
                        <a:t>ironman</a:t>
                      </a:r>
                      <a:endParaRPr lang="en-US" altLang="zh-CN" dirty="0"/>
                    </a:p>
                  </a:txBody>
                  <a:tcPr/>
                </a:tc>
              </a:tr>
              <a:tr h="527050">
                <a:tc>
                  <a:txBody>
                    <a:bodyPr/>
                    <a:lstStyle/>
                    <a:p>
                      <a:pPr>
                        <a:buNone/>
                      </a:pPr>
                      <a:r>
                        <a:rPr lang="en-US" altLang="zh-CN"/>
                        <a:t>2</a:t>
                      </a:r>
                      <a:endParaRPr lang="en-US" altLang="zh-CN"/>
                    </a:p>
                  </a:txBody>
                  <a:tcPr/>
                </a:tc>
                <a:tc>
                  <a:txBody>
                    <a:bodyPr/>
                    <a:lstStyle/>
                    <a:p>
                      <a:pPr>
                        <a:buNone/>
                      </a:pPr>
                      <a:r>
                        <a:rPr lang="en-US" altLang="zh-CN" dirty="0"/>
                        <a:t>spiderman</a:t>
                      </a:r>
                      <a:endParaRPr lang="en-US" altLang="zh-CN" dirty="0"/>
                    </a:p>
                  </a:txBody>
                  <a:tcPr/>
                </a:tc>
              </a:tr>
              <a:tr h="527050">
                <a:tc>
                  <a:txBody>
                    <a:bodyPr/>
                    <a:lstStyle/>
                    <a:p>
                      <a:pPr>
                        <a:buNone/>
                      </a:pPr>
                      <a:r>
                        <a:rPr lang="en-US" altLang="zh-CN"/>
                        <a:t>3</a:t>
                      </a:r>
                      <a:endParaRPr lang="en-US" altLang="zh-CN"/>
                    </a:p>
                  </a:txBody>
                  <a:tcPr/>
                </a:tc>
                <a:tc>
                  <a:txBody>
                    <a:bodyPr/>
                    <a:lstStyle/>
                    <a:p>
                      <a:pPr>
                        <a:buNone/>
                      </a:pPr>
                      <a:r>
                        <a:rPr lang="en-US" altLang="zh-CN" dirty="0" err="1"/>
                        <a:t>thor</a:t>
                      </a:r>
                      <a:endParaRPr lang="en-US" altLang="zh-CN" dirty="0"/>
                    </a:p>
                  </a:txBody>
                  <a:tcPr/>
                </a:tc>
              </a:tr>
              <a:tr h="527050">
                <a:tc>
                  <a:txBody>
                    <a:bodyPr/>
                    <a:lstStyle/>
                    <a:p>
                      <a:pPr>
                        <a:buNone/>
                      </a:pPr>
                      <a:r>
                        <a:rPr lang="en-US" altLang="zh-CN"/>
                        <a:t>4</a:t>
                      </a:r>
                      <a:endParaRPr lang="en-US" altLang="zh-CN"/>
                    </a:p>
                  </a:txBody>
                  <a:tcPr/>
                </a:tc>
                <a:tc>
                  <a:txBody>
                    <a:bodyPr/>
                    <a:lstStyle/>
                    <a:p>
                      <a:pPr>
                        <a:buNone/>
                      </a:pPr>
                      <a:r>
                        <a:rPr lang="en-US" altLang="zh-CN" dirty="0" err="1"/>
                        <a:t>capatain</a:t>
                      </a:r>
                      <a:endParaRPr lang="en-US" altLang="zh-CN" dirty="0"/>
                    </a:p>
                  </a:txBody>
                  <a:tcPr/>
                </a:tc>
              </a:tr>
            </a:tbl>
          </a:graphicData>
        </a:graphic>
      </p:graphicFrame>
      <p:graphicFrame>
        <p:nvGraphicFramePr>
          <p:cNvPr id="5" name="表格 4"/>
          <p:cNvGraphicFramePr/>
          <p:nvPr>
            <p:custDataLst>
              <p:tags r:id="rId2"/>
            </p:custDataLst>
          </p:nvPr>
        </p:nvGraphicFramePr>
        <p:xfrm>
          <a:off x="4785995" y="2335530"/>
          <a:ext cx="2407920" cy="2994660"/>
        </p:xfrm>
        <a:graphic>
          <a:graphicData uri="http://schemas.openxmlformats.org/drawingml/2006/table">
            <a:tbl>
              <a:tblPr firstRow="1" bandRow="1">
                <a:tableStyleId>{5C22544A-7EE6-4342-B048-85BDC9FD1C3A}</a:tableStyleId>
              </a:tblPr>
              <a:tblGrid>
                <a:gridCol w="911860"/>
                <a:gridCol w="1496060"/>
              </a:tblGrid>
              <a:tr h="369570">
                <a:tc>
                  <a:txBody>
                    <a:bodyPr/>
                    <a:lstStyle/>
                    <a:p>
                      <a:pPr>
                        <a:buNone/>
                      </a:pPr>
                      <a:r>
                        <a:rPr lang="zh-CN" altLang="en-US" dirty="0"/>
                        <a:t>槽 </a:t>
                      </a:r>
                      <a:r>
                        <a:rPr lang="en-US" altLang="zh-CN" dirty="0"/>
                        <a:t>Slot</a:t>
                      </a:r>
                      <a:endParaRPr lang="en-US" altLang="zh-CN" dirty="0"/>
                    </a:p>
                  </a:txBody>
                  <a:tcPr/>
                </a:tc>
                <a:tc>
                  <a:txBody>
                    <a:bodyPr/>
                    <a:lstStyle/>
                    <a:p>
                      <a:pPr>
                        <a:buNone/>
                      </a:pPr>
                      <a:r>
                        <a:rPr lang="zh-CN" altLang="en-US" dirty="0"/>
                        <a:t>值 </a:t>
                      </a:r>
                      <a:r>
                        <a:rPr lang="en-US" altLang="zh-CN" dirty="0"/>
                        <a:t>Value</a:t>
                      </a:r>
                      <a:endParaRPr lang="en-US" altLang="zh-CN" dirty="0"/>
                    </a:p>
                  </a:txBody>
                  <a:tcPr/>
                </a:tc>
              </a:tr>
              <a:tr h="657225">
                <a:tc>
                  <a:txBody>
                    <a:bodyPr/>
                    <a:lstStyle/>
                    <a:p>
                      <a:pPr>
                        <a:buNone/>
                      </a:pPr>
                      <a:r>
                        <a:rPr lang="en-US" altLang="zh-CN" dirty="0"/>
                        <a:t>2850</a:t>
                      </a:r>
                      <a:endParaRPr lang="en-US" altLang="zh-CN" dirty="0"/>
                    </a:p>
                  </a:txBody>
                  <a:tcPr/>
                </a:tc>
                <a:tc>
                  <a:txBody>
                    <a:bodyPr/>
                    <a:lstStyle/>
                    <a:p>
                      <a:pPr>
                        <a:buNone/>
                      </a:pPr>
                      <a:r>
                        <a:rPr lang="en-US" altLang="zh-CN" sz="1800" dirty="0">
                          <a:sym typeface="+mn-ea"/>
                        </a:rPr>
                        <a:t>0x30D7</a:t>
                      </a:r>
                      <a:endParaRPr lang="zh-CN" altLang="en-US" dirty="0"/>
                    </a:p>
                  </a:txBody>
                  <a:tcPr/>
                </a:tc>
              </a:tr>
              <a:tr h="655320">
                <a:tc>
                  <a:txBody>
                    <a:bodyPr/>
                    <a:lstStyle/>
                    <a:p>
                      <a:pPr>
                        <a:buNone/>
                      </a:pPr>
                      <a:r>
                        <a:rPr lang="en-US" altLang="zh-CN" dirty="0"/>
                        <a:t>3825</a:t>
                      </a:r>
                      <a:endParaRPr lang="en-US" altLang="zh-CN" dirty="0"/>
                    </a:p>
                  </a:txBody>
                  <a:tcPr/>
                </a:tc>
                <a:tc>
                  <a:txBody>
                    <a:bodyPr/>
                    <a:lstStyle/>
                    <a:p>
                      <a:pPr>
                        <a:buNone/>
                      </a:pPr>
                      <a:r>
                        <a:rPr lang="en-US" altLang="zh-CN" dirty="0"/>
                        <a:t>0xA382</a:t>
                      </a:r>
                      <a:endParaRPr lang="en-US" altLang="zh-CN" dirty="0"/>
                    </a:p>
                  </a:txBody>
                  <a:tcPr/>
                </a:tc>
              </a:tr>
              <a:tr h="657225">
                <a:tc>
                  <a:txBody>
                    <a:bodyPr/>
                    <a:lstStyle/>
                    <a:p>
                      <a:pPr>
                        <a:buNone/>
                      </a:pPr>
                      <a:r>
                        <a:rPr lang="en-US" altLang="zh-CN" dirty="0"/>
                        <a:t>5922</a:t>
                      </a:r>
                      <a:endParaRPr lang="en-US" altLang="zh-CN" dirty="0"/>
                    </a:p>
                  </a:txBody>
                  <a:tcPr/>
                </a:tc>
                <a:tc>
                  <a:txBody>
                    <a:bodyPr/>
                    <a:lstStyle/>
                    <a:p>
                      <a:pPr>
                        <a:buNone/>
                      </a:pPr>
                      <a:r>
                        <a:rPr lang="en-US" altLang="zh-CN" sz="1800">
                          <a:sym typeface="+mn-ea"/>
                        </a:rPr>
                        <a:t>0x28C9</a:t>
                      </a:r>
                      <a:endParaRPr lang="en-US" altLang="zh-CN" sz="1800">
                        <a:sym typeface="+mn-ea"/>
                      </a:endParaRPr>
                    </a:p>
                    <a:p>
                      <a:pPr>
                        <a:buNone/>
                      </a:pPr>
                      <a:endParaRPr lang="zh-CN" altLang="en-US"/>
                    </a:p>
                  </a:txBody>
                  <a:tcPr/>
                </a:tc>
              </a:tr>
              <a:tr h="655320">
                <a:tc>
                  <a:txBody>
                    <a:bodyPr/>
                    <a:lstStyle/>
                    <a:p>
                      <a:pPr>
                        <a:buNone/>
                      </a:pPr>
                      <a:r>
                        <a:rPr lang="en-US" altLang="zh-CN" dirty="0"/>
                        <a:t>8162</a:t>
                      </a:r>
                      <a:endParaRPr lang="en-US" altLang="zh-CN" dirty="0"/>
                    </a:p>
                  </a:txBody>
                  <a:tcPr/>
                </a:tc>
                <a:tc>
                  <a:txBody>
                    <a:bodyPr/>
                    <a:lstStyle/>
                    <a:p>
                      <a:pPr>
                        <a:buNone/>
                      </a:pPr>
                      <a:r>
                        <a:rPr lang="en-US" altLang="zh-CN" sz="1800" dirty="0">
                          <a:sym typeface="+mn-ea"/>
                        </a:rPr>
                        <a:t>0xB431</a:t>
                      </a:r>
                      <a:endParaRPr lang="en-US" altLang="zh-CN" sz="1800" dirty="0">
                        <a:sym typeface="+mn-ea"/>
                      </a:endParaRPr>
                    </a:p>
                    <a:p>
                      <a:pPr>
                        <a:buNone/>
                      </a:pPr>
                      <a:endParaRPr lang="zh-CN" altLang="en-US" dirty="0"/>
                    </a:p>
                  </a:txBody>
                  <a:tcPr/>
                </a:tc>
              </a:tr>
            </a:tbl>
          </a:graphicData>
        </a:graphic>
      </p:graphicFrame>
      <p:graphicFrame>
        <p:nvGraphicFramePr>
          <p:cNvPr id="8" name="表格 7"/>
          <p:cNvGraphicFramePr/>
          <p:nvPr/>
        </p:nvGraphicFramePr>
        <p:xfrm>
          <a:off x="1266190" y="2355850"/>
          <a:ext cx="2436495" cy="2953385"/>
        </p:xfrm>
        <a:graphic>
          <a:graphicData uri="http://schemas.openxmlformats.org/drawingml/2006/table">
            <a:tbl>
              <a:tblPr firstRow="1" bandRow="1">
                <a:tableStyleId>{5C22544A-7EE6-4342-B048-85BDC9FD1C3A}</a:tableStyleId>
              </a:tblPr>
              <a:tblGrid>
                <a:gridCol w="2436495"/>
              </a:tblGrid>
              <a:tr h="360680">
                <a:tc>
                  <a:txBody>
                    <a:bodyPr/>
                    <a:lstStyle/>
                    <a:p>
                      <a:pPr>
                        <a:buNone/>
                      </a:pPr>
                      <a:r>
                        <a:rPr lang="zh-CN" altLang="en-US">
                          <a:solidFill>
                            <a:srgbClr val="FF0000"/>
                          </a:solidFill>
                        </a:rPr>
                        <a:t>哈希函数</a:t>
                      </a:r>
                      <a:r>
                        <a:rPr lang="zh-CN" altLang="en-US"/>
                        <a:t>得到哈希值</a:t>
                      </a:r>
                      <a:endParaRPr lang="zh-CN" altLang="en-US"/>
                    </a:p>
                  </a:txBody>
                  <a:tcPr/>
                </a:tc>
              </a:tr>
              <a:tr h="647065">
                <a:tc>
                  <a:txBody>
                    <a:bodyPr/>
                    <a:lstStyle/>
                    <a:p>
                      <a:pPr>
                        <a:buNone/>
                      </a:pPr>
                      <a:r>
                        <a:rPr lang="en-US" altLang="zh-CN" sz="1800" dirty="0">
                          <a:sym typeface="+mn-ea"/>
                        </a:rPr>
                        <a:t>ironman --&gt;3825</a:t>
                      </a:r>
                      <a:endParaRPr lang="zh-CN" altLang="en-US" sz="1800" dirty="0">
                        <a:sym typeface="+mn-ea"/>
                      </a:endParaRPr>
                    </a:p>
                  </a:txBody>
                  <a:tcPr/>
                </a:tc>
              </a:tr>
              <a:tr h="647065">
                <a:tc>
                  <a:txBody>
                    <a:bodyPr/>
                    <a:lstStyle/>
                    <a:p>
                      <a:pPr>
                        <a:buNone/>
                      </a:pPr>
                      <a:r>
                        <a:rPr lang="en-US" altLang="zh-CN" dirty="0"/>
                        <a:t>spiderman --&gt; 5922</a:t>
                      </a:r>
                      <a:endParaRPr lang="en-US" altLang="zh-CN" dirty="0"/>
                    </a:p>
                  </a:txBody>
                  <a:tcPr/>
                </a:tc>
              </a:tr>
              <a:tr h="646430">
                <a:tc>
                  <a:txBody>
                    <a:bodyPr/>
                    <a:lstStyle/>
                    <a:p>
                      <a:pPr>
                        <a:buNone/>
                      </a:pPr>
                      <a:r>
                        <a:rPr lang="en-US" altLang="zh-CN" dirty="0" err="1"/>
                        <a:t>thor</a:t>
                      </a:r>
                      <a:r>
                        <a:rPr lang="en-US" altLang="zh-CN" dirty="0"/>
                        <a:t> --&gt; 2850</a:t>
                      </a:r>
                      <a:endParaRPr lang="en-US" altLang="zh-CN" dirty="0"/>
                    </a:p>
                  </a:txBody>
                  <a:tcPr/>
                </a:tc>
              </a:tr>
              <a:tr h="647065">
                <a:tc>
                  <a:txBody>
                    <a:bodyPr/>
                    <a:lstStyle/>
                    <a:p>
                      <a:pPr>
                        <a:buNone/>
                      </a:pPr>
                      <a:r>
                        <a:rPr lang="en-US" altLang="zh-CN" dirty="0" err="1"/>
                        <a:t>capatain</a:t>
                      </a:r>
                      <a:r>
                        <a:rPr lang="en-US" altLang="zh-CN" dirty="0"/>
                        <a:t> --&gt; 8162</a:t>
                      </a:r>
                      <a:endParaRPr lang="en-US" altLang="zh-CN" dirty="0"/>
                    </a:p>
                  </a:txBody>
                  <a:tcPr/>
                </a:tc>
              </a:tr>
            </a:tbl>
          </a:graphicData>
        </a:graphic>
      </p:graphicFrame>
      <p:graphicFrame>
        <p:nvGraphicFramePr>
          <p:cNvPr id="9" name="表格 8"/>
          <p:cNvGraphicFramePr/>
          <p:nvPr/>
        </p:nvGraphicFramePr>
        <p:xfrm>
          <a:off x="8554085" y="2957830"/>
          <a:ext cx="970915" cy="2110740"/>
        </p:xfrm>
        <a:graphic>
          <a:graphicData uri="http://schemas.openxmlformats.org/drawingml/2006/table">
            <a:tbl>
              <a:tblPr firstRow="1" bandRow="1">
                <a:tableStyleId>{5C22544A-7EE6-4342-B048-85BDC9FD1C3A}</a:tableStyleId>
              </a:tblPr>
              <a:tblGrid>
                <a:gridCol w="970915"/>
              </a:tblGrid>
              <a:tr h="527685">
                <a:tc>
                  <a:txBody>
                    <a:bodyPr/>
                    <a:lstStyle/>
                    <a:p>
                      <a:pPr>
                        <a:buNone/>
                      </a:pPr>
                      <a:r>
                        <a:rPr lang="en-US" altLang="zh-CN"/>
                        <a:t>0xA382</a:t>
                      </a:r>
                      <a:endParaRPr lang="en-US" altLang="zh-CN"/>
                    </a:p>
                  </a:txBody>
                  <a:tcPr/>
                </a:tc>
              </a:tr>
              <a:tr h="527685">
                <a:tc>
                  <a:txBody>
                    <a:bodyPr/>
                    <a:lstStyle/>
                    <a:p>
                      <a:pPr>
                        <a:buNone/>
                      </a:pPr>
                      <a:r>
                        <a:rPr lang="en-US" altLang="zh-CN"/>
                        <a:t>0x28C9</a:t>
                      </a:r>
                      <a:endParaRPr lang="en-US" altLang="zh-CN"/>
                    </a:p>
                  </a:txBody>
                  <a:tcPr/>
                </a:tc>
              </a:tr>
              <a:tr h="527685">
                <a:tc>
                  <a:txBody>
                    <a:bodyPr/>
                    <a:lstStyle/>
                    <a:p>
                      <a:pPr>
                        <a:buNone/>
                      </a:pPr>
                      <a:r>
                        <a:rPr lang="en-US" altLang="zh-CN" dirty="0"/>
                        <a:t>0x30D7</a:t>
                      </a:r>
                      <a:endParaRPr lang="en-US" altLang="zh-CN" dirty="0"/>
                    </a:p>
                  </a:txBody>
                  <a:tcPr/>
                </a:tc>
              </a:tr>
              <a:tr h="527685">
                <a:tc>
                  <a:txBody>
                    <a:bodyPr/>
                    <a:lstStyle/>
                    <a:p>
                      <a:pPr>
                        <a:buNone/>
                      </a:pPr>
                      <a:r>
                        <a:rPr lang="en-US" altLang="zh-CN" dirty="0"/>
                        <a:t>0xB431</a:t>
                      </a:r>
                      <a:endParaRPr lang="en-US" altLang="zh-CN" dirty="0"/>
                    </a:p>
                  </a:txBody>
                  <a:tcPr/>
                </a:tc>
              </a:tr>
            </a:tbl>
          </a:graphicData>
        </a:graphic>
      </p:graphicFrame>
      <p:cxnSp>
        <p:nvCxnSpPr>
          <p:cNvPr id="11" name="曲线连接符 10"/>
          <p:cNvCxnSpPr/>
          <p:nvPr/>
        </p:nvCxnSpPr>
        <p:spPr>
          <a:xfrm>
            <a:off x="7193915" y="3049270"/>
            <a:ext cx="1345565" cy="1167765"/>
          </a:xfrm>
          <a:prstGeom prst="curvedConnector3">
            <a:avLst>
              <a:gd name="adj1" fmla="val 5002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198995" y="3202940"/>
            <a:ext cx="1366520" cy="490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7164705" y="3735705"/>
            <a:ext cx="1366520" cy="549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7164705" y="4808220"/>
            <a:ext cx="1393825" cy="173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906645" y="1559560"/>
            <a:ext cx="1634490" cy="368300"/>
          </a:xfrm>
          <a:prstGeom prst="rect">
            <a:avLst/>
          </a:prstGeom>
          <a:noFill/>
        </p:spPr>
        <p:txBody>
          <a:bodyPr wrap="square" rtlCol="0">
            <a:spAutoFit/>
          </a:bodyPr>
          <a:lstStyle/>
          <a:p>
            <a:r>
              <a:rPr lang="zh-CN" altLang="en-US" dirty="0"/>
              <a:t>哈希表</a:t>
            </a:r>
            <a:endParaRPr lang="zh-CN" altLang="en-US" dirty="0"/>
          </a:p>
        </p:txBody>
      </p:sp>
      <p:sp>
        <p:nvSpPr>
          <p:cNvPr id="6" name="文本框 5"/>
          <p:cNvSpPr txBox="1"/>
          <p:nvPr/>
        </p:nvSpPr>
        <p:spPr>
          <a:xfrm>
            <a:off x="9863455" y="1601470"/>
            <a:ext cx="1060450" cy="368300"/>
          </a:xfrm>
          <a:prstGeom prst="rect">
            <a:avLst/>
          </a:prstGeom>
          <a:noFill/>
        </p:spPr>
        <p:txBody>
          <a:bodyPr wrap="square" rtlCol="0">
            <a:spAutoFit/>
          </a:bodyPr>
          <a:p>
            <a:r>
              <a:rPr lang="zh-CN" altLang="en-US"/>
              <a:t>磁盘</a:t>
            </a:r>
            <a:endParaRPr lang="zh-CN" altLang="en-US"/>
          </a:p>
        </p:txBody>
      </p:sp>
      <p:sp>
        <p:nvSpPr>
          <p:cNvPr id="7" name="文本框 6"/>
          <p:cNvSpPr txBox="1"/>
          <p:nvPr/>
        </p:nvSpPr>
        <p:spPr>
          <a:xfrm>
            <a:off x="3702685" y="493395"/>
            <a:ext cx="5196840" cy="368300"/>
          </a:xfrm>
          <a:prstGeom prst="rect">
            <a:avLst/>
          </a:prstGeom>
          <a:noFill/>
        </p:spPr>
        <p:txBody>
          <a:bodyPr wrap="square" rtlCol="0">
            <a:spAutoFit/>
          </a:bodyPr>
          <a:p>
            <a:r>
              <a:rPr lang="zh-CN" altLang="en-US"/>
              <a:t>数组</a:t>
            </a:r>
            <a:r>
              <a:rPr lang="en-US" altLang="zh-CN"/>
              <a:t> + </a:t>
            </a:r>
            <a:r>
              <a:rPr lang="zh-CN" altLang="en-US"/>
              <a:t>单链表</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哈希索引</a:t>
            </a:r>
            <a:endParaRPr lang="zh-CN" altLang="en-US"/>
          </a:p>
        </p:txBody>
      </p:sp>
      <p:sp>
        <p:nvSpPr>
          <p:cNvPr id="3" name="内容占位符 2"/>
          <p:cNvSpPr>
            <a:spLocks noGrp="1"/>
          </p:cNvSpPr>
          <p:nvPr>
            <p:ph idx="1"/>
          </p:nvPr>
        </p:nvSpPr>
        <p:spPr>
          <a:xfrm>
            <a:off x="838200" y="1825625"/>
            <a:ext cx="10515600" cy="4539615"/>
          </a:xfrm>
        </p:spPr>
        <p:txBody>
          <a:bodyPr>
            <a:normAutofit/>
          </a:bodyPr>
          <a:lstStyle/>
          <a:p>
            <a:r>
              <a:rPr lang="zh-CN" altLang="en-US" dirty="0"/>
              <a:t>索引的检索可以一次定位，速度快，效率高于树索引</a:t>
            </a:r>
            <a:endParaRPr lang="zh-CN" altLang="en-US" dirty="0"/>
          </a:p>
          <a:p>
            <a:r>
              <a:rPr lang="zh-CN" altLang="en-US" dirty="0"/>
              <a:t>但是Hash索引本身由于其特殊性也带来了很多限制和弊端</a:t>
            </a:r>
            <a:endParaRPr lang="zh-CN" altLang="en-US" dirty="0"/>
          </a:p>
          <a:p>
            <a:endParaRPr lang="zh-CN" altLang="en-US" dirty="0"/>
          </a:p>
          <a:p>
            <a:r>
              <a:rPr lang="zh-CN" altLang="en-US" dirty="0"/>
              <a:t>主要有：</a:t>
            </a:r>
            <a:endParaRPr lang="zh-CN" altLang="en-US" dirty="0"/>
          </a:p>
          <a:p>
            <a:r>
              <a:rPr lang="zh-CN" altLang="en-US" dirty="0"/>
              <a:t>哈希索引只支持</a:t>
            </a:r>
            <a:r>
              <a:rPr lang="zh-CN" altLang="en-US" b="1" dirty="0">
                <a:solidFill>
                  <a:srgbClr val="FF0000"/>
                </a:solidFill>
              </a:rPr>
              <a:t>等值比较查询</a:t>
            </a:r>
            <a:r>
              <a:rPr lang="zh-CN" altLang="en-US" dirty="0"/>
              <a:t>，包括</a:t>
            </a:r>
            <a:r>
              <a:rPr lang="en-US" altLang="zh-CN" dirty="0"/>
              <a:t>=</a:t>
            </a:r>
            <a:r>
              <a:rPr lang="zh-CN" altLang="en-US" dirty="0"/>
              <a:t>，</a:t>
            </a:r>
            <a:r>
              <a:rPr lang="en-US" altLang="zh-CN" dirty="0"/>
              <a:t>in</a:t>
            </a:r>
            <a:r>
              <a:rPr lang="zh-CN" altLang="en-US" dirty="0"/>
              <a:t>；但</a:t>
            </a:r>
            <a:r>
              <a:rPr lang="zh-CN" altLang="en-US" dirty="0">
                <a:solidFill>
                  <a:srgbClr val="FF0000"/>
                </a:solidFill>
              </a:rPr>
              <a:t>不支持范围查询</a:t>
            </a:r>
            <a:endParaRPr lang="zh-CN" altLang="en-US" dirty="0">
              <a:solidFill>
                <a:srgbClr val="FF0000"/>
              </a:solidFill>
            </a:endParaRPr>
          </a:p>
          <a:p>
            <a:r>
              <a:rPr lang="zh-CN" altLang="en-US" dirty="0"/>
              <a:t>哈希索引数据并不是按照索引值顺序存储的，所以也就</a:t>
            </a:r>
            <a:r>
              <a:rPr lang="zh-CN" altLang="en-US" dirty="0">
                <a:solidFill>
                  <a:srgbClr val="FF0000"/>
                </a:solidFill>
              </a:rPr>
              <a:t>无法用于排序</a:t>
            </a:r>
            <a:r>
              <a:rPr lang="zh-CN" altLang="en-US" dirty="0"/>
              <a:t>  </a:t>
            </a:r>
            <a:endParaRPr lang="zh-CN" altLang="en-US" dirty="0"/>
          </a:p>
          <a:p>
            <a:r>
              <a:rPr lang="zh-CN" altLang="en-US" dirty="0"/>
              <a:t>Hash索引遇到大量Hash值相等的情况后性能并不一定就会比BTree索引高。</a:t>
            </a:r>
            <a:endParaRPr lang="zh-CN" altLang="en-US" dirty="0"/>
          </a:p>
          <a:p>
            <a:r>
              <a:rPr lang="zh-CN" altLang="en-US" dirty="0"/>
              <a:t>在大多数场景下，都会有范围查询、排序、分组等查询特征</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a:t>
            </a:r>
            <a:endParaRPr lang="zh-CN" altLang="en-US" dirty="0"/>
          </a:p>
        </p:txBody>
      </p:sp>
      <p:sp>
        <p:nvSpPr>
          <p:cNvPr id="4" name="矩形 3"/>
          <p:cNvSpPr/>
          <p:nvPr/>
        </p:nvSpPr>
        <p:spPr>
          <a:xfrm>
            <a:off x="446557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557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507488" y="2299853"/>
            <a:ext cx="628650" cy="368300"/>
          </a:xfrm>
          <a:prstGeom prst="rect">
            <a:avLst/>
          </a:prstGeom>
          <a:noFill/>
        </p:spPr>
        <p:txBody>
          <a:bodyPr wrap="none" rtlCol="0">
            <a:spAutoFit/>
          </a:bodyPr>
          <a:lstStyle/>
          <a:p>
            <a:pPr algn="l"/>
            <a:r>
              <a:rPr lang="en-US" altLang="zh-CN" dirty="0">
                <a:sym typeface="+mn-ea"/>
              </a:rPr>
              <a:t>0x07</a:t>
            </a:r>
            <a:endParaRPr lang="zh-CN" altLang="en-US" dirty="0"/>
          </a:p>
        </p:txBody>
      </p:sp>
      <p:sp>
        <p:nvSpPr>
          <p:cNvPr id="7" name="文本框 6"/>
          <p:cNvSpPr txBox="1"/>
          <p:nvPr/>
        </p:nvSpPr>
        <p:spPr>
          <a:xfrm>
            <a:off x="4507488" y="1983623"/>
            <a:ext cx="414020" cy="368300"/>
          </a:xfrm>
          <a:prstGeom prst="rect">
            <a:avLst/>
          </a:prstGeom>
          <a:noFill/>
        </p:spPr>
        <p:txBody>
          <a:bodyPr wrap="none" rtlCol="0">
            <a:spAutoFit/>
          </a:bodyPr>
          <a:lstStyle/>
          <a:p>
            <a:r>
              <a:rPr lang="en-US" altLang="zh-CN" dirty="0"/>
              <a:t>29</a:t>
            </a:r>
            <a:endParaRPr lang="en-US" altLang="zh-CN" dirty="0"/>
          </a:p>
        </p:txBody>
      </p:sp>
      <p:sp>
        <p:nvSpPr>
          <p:cNvPr id="8" name="矩形 7"/>
          <p:cNvSpPr/>
          <p:nvPr/>
        </p:nvSpPr>
        <p:spPr>
          <a:xfrm>
            <a:off x="374675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4675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788668" y="2299853"/>
            <a:ext cx="635000" cy="368300"/>
          </a:xfrm>
          <a:prstGeom prst="rect">
            <a:avLst/>
          </a:prstGeom>
          <a:noFill/>
        </p:spPr>
        <p:txBody>
          <a:bodyPr wrap="none" rtlCol="0">
            <a:spAutoFit/>
          </a:bodyPr>
          <a:lstStyle/>
          <a:p>
            <a:pPr algn="l"/>
            <a:r>
              <a:rPr lang="en-US" altLang="zh-CN">
                <a:sym typeface="+mn-ea"/>
              </a:rPr>
              <a:t>0x9C</a:t>
            </a:r>
            <a:endParaRPr lang="zh-CN" altLang="en-US"/>
          </a:p>
        </p:txBody>
      </p:sp>
      <p:sp>
        <p:nvSpPr>
          <p:cNvPr id="11" name="文本框 10"/>
          <p:cNvSpPr txBox="1"/>
          <p:nvPr/>
        </p:nvSpPr>
        <p:spPr>
          <a:xfrm>
            <a:off x="3813433" y="1993148"/>
            <a:ext cx="414020" cy="368300"/>
          </a:xfrm>
          <a:prstGeom prst="rect">
            <a:avLst/>
          </a:prstGeom>
          <a:noFill/>
        </p:spPr>
        <p:txBody>
          <a:bodyPr wrap="none" rtlCol="0">
            <a:spAutoFit/>
          </a:bodyPr>
          <a:lstStyle/>
          <a:p>
            <a:r>
              <a:rPr lang="en-US" altLang="zh-CN"/>
              <a:t>26</a:t>
            </a:r>
            <a:endParaRPr lang="en-US" altLang="zh-CN"/>
          </a:p>
        </p:txBody>
      </p:sp>
      <p:sp>
        <p:nvSpPr>
          <p:cNvPr id="12" name="矩形 11"/>
          <p:cNvSpPr/>
          <p:nvPr/>
        </p:nvSpPr>
        <p:spPr>
          <a:xfrm>
            <a:off x="302793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2793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069848" y="2299853"/>
            <a:ext cx="628650" cy="368300"/>
          </a:xfrm>
          <a:prstGeom prst="rect">
            <a:avLst/>
          </a:prstGeom>
          <a:noFill/>
        </p:spPr>
        <p:txBody>
          <a:bodyPr wrap="none" rtlCol="0">
            <a:spAutoFit/>
          </a:bodyPr>
          <a:lstStyle/>
          <a:p>
            <a:pPr algn="l"/>
            <a:r>
              <a:rPr lang="en-US" altLang="zh-CN" dirty="0">
                <a:sym typeface="+mn-ea"/>
              </a:rPr>
              <a:t>0x43</a:t>
            </a:r>
            <a:endParaRPr lang="zh-CN" altLang="en-US" dirty="0"/>
          </a:p>
        </p:txBody>
      </p:sp>
      <p:sp>
        <p:nvSpPr>
          <p:cNvPr id="15" name="文本框 14"/>
          <p:cNvSpPr txBox="1"/>
          <p:nvPr/>
        </p:nvSpPr>
        <p:spPr>
          <a:xfrm>
            <a:off x="3094613" y="1993148"/>
            <a:ext cx="414020" cy="368300"/>
          </a:xfrm>
          <a:prstGeom prst="rect">
            <a:avLst/>
          </a:prstGeom>
          <a:noFill/>
        </p:spPr>
        <p:txBody>
          <a:bodyPr wrap="none" rtlCol="0">
            <a:spAutoFit/>
          </a:bodyPr>
          <a:lstStyle/>
          <a:p>
            <a:r>
              <a:rPr lang="en-US" altLang="zh-CN" dirty="0"/>
              <a:t>22</a:t>
            </a:r>
            <a:endParaRPr lang="en-US" altLang="zh-CN" dirty="0"/>
          </a:p>
        </p:txBody>
      </p:sp>
      <p:sp>
        <p:nvSpPr>
          <p:cNvPr id="16" name="矩形 15"/>
          <p:cNvSpPr/>
          <p:nvPr/>
        </p:nvSpPr>
        <p:spPr>
          <a:xfrm>
            <a:off x="230911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0911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316738" y="1983623"/>
            <a:ext cx="678180" cy="368300"/>
          </a:xfrm>
          <a:prstGeom prst="rect">
            <a:avLst/>
          </a:prstGeom>
          <a:noFill/>
        </p:spPr>
        <p:txBody>
          <a:bodyPr wrap="none" rtlCol="0">
            <a:spAutoFit/>
          </a:bodyPr>
          <a:lstStyle/>
          <a:p>
            <a:r>
              <a:rPr lang="en-US" altLang="zh-CN" dirty="0"/>
              <a:t>score</a:t>
            </a:r>
            <a:endParaRPr lang="en-US" altLang="zh-CN" dirty="0"/>
          </a:p>
        </p:txBody>
      </p:sp>
      <p:sp>
        <p:nvSpPr>
          <p:cNvPr id="20" name="矩形 19"/>
          <p:cNvSpPr/>
          <p:nvPr/>
        </p:nvSpPr>
        <p:spPr>
          <a:xfrm>
            <a:off x="518439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18439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226308" y="2299853"/>
            <a:ext cx="645160" cy="368300"/>
          </a:xfrm>
          <a:prstGeom prst="rect">
            <a:avLst/>
          </a:prstGeom>
          <a:noFill/>
        </p:spPr>
        <p:txBody>
          <a:bodyPr wrap="none" rtlCol="0">
            <a:spAutoFit/>
          </a:bodyPr>
          <a:lstStyle/>
          <a:p>
            <a:pPr algn="l"/>
            <a:r>
              <a:rPr lang="en-US" altLang="zh-CN">
                <a:sym typeface="+mn-ea"/>
              </a:rPr>
              <a:t>0xA3</a:t>
            </a:r>
            <a:endParaRPr lang="zh-CN" altLang="en-US"/>
          </a:p>
        </p:txBody>
      </p:sp>
      <p:sp>
        <p:nvSpPr>
          <p:cNvPr id="23" name="文本框 22"/>
          <p:cNvSpPr txBox="1"/>
          <p:nvPr/>
        </p:nvSpPr>
        <p:spPr>
          <a:xfrm>
            <a:off x="5226308" y="1983623"/>
            <a:ext cx="414020" cy="368300"/>
          </a:xfrm>
          <a:prstGeom prst="rect">
            <a:avLst/>
          </a:prstGeom>
          <a:noFill/>
        </p:spPr>
        <p:txBody>
          <a:bodyPr wrap="none" rtlCol="0">
            <a:spAutoFit/>
          </a:bodyPr>
          <a:lstStyle/>
          <a:p>
            <a:r>
              <a:rPr lang="en-US" altLang="zh-CN"/>
              <a:t>30</a:t>
            </a:r>
            <a:endParaRPr lang="en-US" altLang="zh-CN"/>
          </a:p>
        </p:txBody>
      </p:sp>
      <p:sp>
        <p:nvSpPr>
          <p:cNvPr id="24" name="矩形 23"/>
          <p:cNvSpPr/>
          <p:nvPr/>
        </p:nvSpPr>
        <p:spPr>
          <a:xfrm>
            <a:off x="590321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90321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945128" y="2299853"/>
            <a:ext cx="628650" cy="368300"/>
          </a:xfrm>
          <a:prstGeom prst="rect">
            <a:avLst/>
          </a:prstGeom>
          <a:noFill/>
        </p:spPr>
        <p:txBody>
          <a:bodyPr wrap="none" rtlCol="0">
            <a:spAutoFit/>
          </a:bodyPr>
          <a:lstStyle/>
          <a:p>
            <a:pPr algn="l"/>
            <a:r>
              <a:rPr lang="en-US" altLang="zh-CN">
                <a:sym typeface="+mn-ea"/>
              </a:rPr>
              <a:t>0x86</a:t>
            </a:r>
            <a:endParaRPr lang="zh-CN" altLang="en-US"/>
          </a:p>
        </p:txBody>
      </p:sp>
      <p:sp>
        <p:nvSpPr>
          <p:cNvPr id="27" name="文本框 26"/>
          <p:cNvSpPr txBox="1"/>
          <p:nvPr/>
        </p:nvSpPr>
        <p:spPr>
          <a:xfrm>
            <a:off x="5945128" y="1983623"/>
            <a:ext cx="414020" cy="368300"/>
          </a:xfrm>
          <a:prstGeom prst="rect">
            <a:avLst/>
          </a:prstGeom>
          <a:noFill/>
        </p:spPr>
        <p:txBody>
          <a:bodyPr wrap="none" rtlCol="0">
            <a:spAutoFit/>
          </a:bodyPr>
          <a:lstStyle/>
          <a:p>
            <a:r>
              <a:rPr lang="en-US" altLang="zh-CN"/>
              <a:t>32</a:t>
            </a:r>
            <a:endParaRPr lang="en-US" altLang="zh-CN"/>
          </a:p>
        </p:txBody>
      </p:sp>
      <p:sp>
        <p:nvSpPr>
          <p:cNvPr id="28" name="矩形 27"/>
          <p:cNvSpPr/>
          <p:nvPr/>
        </p:nvSpPr>
        <p:spPr>
          <a:xfrm>
            <a:off x="6622038" y="198362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622038" y="2299853"/>
            <a:ext cx="718820" cy="31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663948" y="2299853"/>
            <a:ext cx="637540" cy="368300"/>
          </a:xfrm>
          <a:prstGeom prst="rect">
            <a:avLst/>
          </a:prstGeom>
          <a:noFill/>
        </p:spPr>
        <p:txBody>
          <a:bodyPr wrap="none" rtlCol="0">
            <a:spAutoFit/>
          </a:bodyPr>
          <a:lstStyle/>
          <a:p>
            <a:pPr algn="l"/>
            <a:r>
              <a:rPr lang="en-US" altLang="zh-CN">
                <a:sym typeface="+mn-ea"/>
              </a:rPr>
              <a:t>0x6B</a:t>
            </a:r>
            <a:endParaRPr lang="zh-CN" altLang="en-US"/>
          </a:p>
        </p:txBody>
      </p:sp>
      <p:sp>
        <p:nvSpPr>
          <p:cNvPr id="31" name="文本框 30"/>
          <p:cNvSpPr txBox="1"/>
          <p:nvPr/>
        </p:nvSpPr>
        <p:spPr>
          <a:xfrm>
            <a:off x="6663948" y="1983623"/>
            <a:ext cx="414020" cy="368300"/>
          </a:xfrm>
          <a:prstGeom prst="rect">
            <a:avLst/>
          </a:prstGeom>
          <a:noFill/>
        </p:spPr>
        <p:txBody>
          <a:bodyPr wrap="none" rtlCol="0">
            <a:spAutoFit/>
          </a:bodyPr>
          <a:lstStyle/>
          <a:p>
            <a:r>
              <a:rPr lang="en-US" altLang="zh-CN"/>
              <a:t>35</a:t>
            </a:r>
            <a:endParaRPr lang="en-US" altLang="zh-CN"/>
          </a:p>
        </p:txBody>
      </p:sp>
      <p:sp>
        <p:nvSpPr>
          <p:cNvPr id="3" name="文本框 2"/>
          <p:cNvSpPr txBox="1"/>
          <p:nvPr/>
        </p:nvSpPr>
        <p:spPr>
          <a:xfrm>
            <a:off x="1775534" y="3355758"/>
            <a:ext cx="3533313" cy="923330"/>
          </a:xfrm>
          <a:prstGeom prst="rect">
            <a:avLst/>
          </a:prstGeom>
          <a:noFill/>
        </p:spPr>
        <p:txBody>
          <a:bodyPr wrap="square" rtlCol="0">
            <a:spAutoFit/>
          </a:bodyPr>
          <a:lstStyle/>
          <a:p>
            <a:r>
              <a:rPr lang="zh-CN" altLang="en-US" dirty="0"/>
              <a:t>要求：</a:t>
            </a:r>
            <a:endParaRPr lang="en-US" altLang="zh-CN" dirty="0"/>
          </a:p>
          <a:p>
            <a:r>
              <a:rPr lang="en-US" altLang="zh-CN" dirty="0"/>
              <a:t>1. </a:t>
            </a:r>
            <a:r>
              <a:rPr lang="zh-CN" altLang="en-US" dirty="0"/>
              <a:t>数据</a:t>
            </a:r>
            <a:r>
              <a:rPr lang="zh-CN" altLang="en-US" dirty="0">
                <a:solidFill>
                  <a:srgbClr val="FF0000"/>
                </a:solidFill>
              </a:rPr>
              <a:t>有序排放</a:t>
            </a:r>
            <a:endParaRPr lang="en-US" altLang="zh-CN" dirty="0"/>
          </a:p>
          <a:p>
            <a:r>
              <a:rPr lang="en-US" altLang="zh-CN" dirty="0"/>
              <a:t>2. </a:t>
            </a:r>
            <a:r>
              <a:rPr lang="zh-CN" altLang="en-US" dirty="0"/>
              <a:t>连续的存储空间 </a:t>
            </a:r>
            <a:endParaRPr lang="en-US" altLang="zh-CN" dirty="0"/>
          </a:p>
        </p:txBody>
      </p:sp>
      <p:sp>
        <p:nvSpPr>
          <p:cNvPr id="18" name="文本框 17"/>
          <p:cNvSpPr txBox="1"/>
          <p:nvPr/>
        </p:nvSpPr>
        <p:spPr>
          <a:xfrm>
            <a:off x="4310380" y="3429000"/>
            <a:ext cx="5302885" cy="922020"/>
          </a:xfrm>
          <a:prstGeom prst="rect">
            <a:avLst/>
          </a:prstGeom>
          <a:noFill/>
        </p:spPr>
        <p:txBody>
          <a:bodyPr wrap="square" rtlCol="0">
            <a:spAutoFit/>
          </a:bodyPr>
          <a:p>
            <a:r>
              <a:rPr lang="zh-CN" altLang="en-US">
                <a:solidFill>
                  <a:schemeClr val="accent6"/>
                </a:solidFill>
              </a:rPr>
              <a:t>问题：</a:t>
            </a:r>
            <a:r>
              <a:rPr lang="zh-CN" altLang="en-US"/>
              <a:t>当进行数据的</a:t>
            </a:r>
            <a:r>
              <a:rPr lang="zh-CN" altLang="en-US">
                <a:solidFill>
                  <a:srgbClr val="FF0000"/>
                </a:solidFill>
              </a:rPr>
              <a:t>添加和删除</a:t>
            </a:r>
            <a:r>
              <a:rPr lang="zh-CN" altLang="en-US"/>
              <a:t>时，</a:t>
            </a:r>
            <a:endParaRPr lang="zh-CN" altLang="en-US"/>
          </a:p>
          <a:p>
            <a:r>
              <a:rPr lang="zh-CN" altLang="en-US"/>
              <a:t>会涉及到大量的磁盘</a:t>
            </a:r>
            <a:r>
              <a:rPr lang="en-US" altLang="zh-CN"/>
              <a:t>IO</a:t>
            </a:r>
            <a:r>
              <a:rPr lang="zh-CN" altLang="en-US"/>
              <a:t>操作，</a:t>
            </a:r>
            <a:endParaRPr lang="zh-CN" altLang="en-US"/>
          </a:p>
          <a:p>
            <a:r>
              <a:rPr lang="zh-CN" altLang="en-US"/>
              <a:t>这就不适合了</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073400" y="169037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997075" y="3123565"/>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53255" y="3123565"/>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18895"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463165"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43020"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304155" y="4618990"/>
            <a:ext cx="61023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p:nvPr>
            <p:custDataLst>
              <p:tags r:id="rId1"/>
            </p:custDataLst>
          </p:nvPr>
        </p:nvGraphicFramePr>
        <p:xfrm>
          <a:off x="8327254" y="2341880"/>
          <a:ext cx="2712856" cy="3782695"/>
        </p:xfrm>
        <a:graphic>
          <a:graphicData uri="http://schemas.openxmlformats.org/drawingml/2006/table">
            <a:tbl>
              <a:tblPr firstRow="1" bandRow="1">
                <a:tableStyleId>{5C22544A-7EE6-4342-B048-85BDC9FD1C3A}</a:tableStyleId>
              </a:tblPr>
              <a:tblGrid>
                <a:gridCol w="1345066"/>
                <a:gridCol w="1367790"/>
              </a:tblGrid>
              <a:tr h="540385">
                <a:tc>
                  <a:txBody>
                    <a:bodyPr/>
                    <a:lstStyle/>
                    <a:p>
                      <a:pPr>
                        <a:buNone/>
                      </a:pPr>
                      <a:r>
                        <a:rPr lang="en-US" altLang="zh-CN" dirty="0"/>
                        <a:t>1</a:t>
                      </a:r>
                      <a:endParaRPr lang="en-US" altLang="zh-CN" dirty="0"/>
                    </a:p>
                  </a:txBody>
                  <a:tcPr/>
                </a:tc>
                <a:tc>
                  <a:txBody>
                    <a:bodyPr/>
                    <a:lstStyle/>
                    <a:p>
                      <a:pPr>
                        <a:buNone/>
                      </a:pPr>
                      <a:r>
                        <a:rPr lang="en-US" altLang="zh-CN" dirty="0"/>
                        <a:t>29</a:t>
                      </a:r>
                      <a:endParaRPr lang="en-US" altLang="zh-CN" dirty="0"/>
                    </a:p>
                  </a:txBody>
                  <a:tcPr/>
                </a:tc>
              </a:tr>
              <a:tr h="540385">
                <a:tc>
                  <a:txBody>
                    <a:bodyPr/>
                    <a:lstStyle/>
                    <a:p>
                      <a:pPr>
                        <a:buNone/>
                      </a:pPr>
                      <a:r>
                        <a:rPr lang="en-US" altLang="zh-CN" dirty="0"/>
                        <a:t>13</a:t>
                      </a:r>
                      <a:endParaRPr lang="en-US" altLang="zh-CN" dirty="0"/>
                    </a:p>
                  </a:txBody>
                  <a:tcPr/>
                </a:tc>
                <a:tc>
                  <a:txBody>
                    <a:bodyPr/>
                    <a:lstStyle/>
                    <a:p>
                      <a:pPr>
                        <a:buNone/>
                      </a:pPr>
                      <a:r>
                        <a:rPr lang="en-US" altLang="zh-CN" dirty="0"/>
                        <a:t>26</a:t>
                      </a:r>
                      <a:endParaRPr lang="en-US" altLang="zh-CN" dirty="0"/>
                    </a:p>
                  </a:txBody>
                  <a:tcPr/>
                </a:tc>
              </a:tr>
              <a:tr h="540385">
                <a:tc>
                  <a:txBody>
                    <a:bodyPr/>
                    <a:lstStyle/>
                    <a:p>
                      <a:pPr>
                        <a:buNone/>
                      </a:pPr>
                      <a:r>
                        <a:rPr lang="en-US" altLang="zh-CN"/>
                        <a:t>21</a:t>
                      </a:r>
                      <a:endParaRPr lang="en-US" altLang="zh-CN"/>
                    </a:p>
                  </a:txBody>
                  <a:tcPr/>
                </a:tc>
                <a:tc>
                  <a:txBody>
                    <a:bodyPr/>
                    <a:lstStyle/>
                    <a:p>
                      <a:pPr>
                        <a:buNone/>
                      </a:pPr>
                      <a:r>
                        <a:rPr lang="en-US" altLang="zh-CN"/>
                        <a:t>22</a:t>
                      </a:r>
                      <a:endParaRPr lang="en-US" altLang="zh-CN"/>
                    </a:p>
                  </a:txBody>
                  <a:tcPr/>
                </a:tc>
              </a:tr>
              <a:tr h="540385">
                <a:tc>
                  <a:txBody>
                    <a:bodyPr/>
                    <a:lstStyle/>
                    <a:p>
                      <a:pPr>
                        <a:buNone/>
                      </a:pPr>
                      <a:r>
                        <a:rPr lang="en-US" altLang="zh-CN" sz="1800">
                          <a:sym typeface="+mn-ea"/>
                        </a:rPr>
                        <a:t>23</a:t>
                      </a:r>
                      <a:endParaRPr lang="zh-CN" altLang="en-US"/>
                    </a:p>
                  </a:txBody>
                  <a:tcPr/>
                </a:tc>
                <a:tc>
                  <a:txBody>
                    <a:bodyPr/>
                    <a:lstStyle/>
                    <a:p>
                      <a:pPr>
                        <a:buNone/>
                      </a:pPr>
                      <a:r>
                        <a:rPr lang="en-US" altLang="zh-CN"/>
                        <a:t>35</a:t>
                      </a:r>
                      <a:endParaRPr lang="en-US" altLang="zh-CN"/>
                    </a:p>
                  </a:txBody>
                  <a:tcPr/>
                </a:tc>
              </a:tr>
              <a:tr h="540385">
                <a:tc>
                  <a:txBody>
                    <a:bodyPr/>
                    <a:lstStyle/>
                    <a:p>
                      <a:pPr>
                        <a:buNone/>
                      </a:pPr>
                      <a:r>
                        <a:rPr lang="en-US" altLang="zh-CN" sz="1800">
                          <a:sym typeface="+mn-ea"/>
                        </a:rPr>
                        <a:t>24</a:t>
                      </a:r>
                      <a:endParaRPr lang="zh-CN" altLang="en-US"/>
                    </a:p>
                  </a:txBody>
                  <a:tcPr/>
                </a:tc>
                <a:tc>
                  <a:txBody>
                    <a:bodyPr/>
                    <a:lstStyle/>
                    <a:p>
                      <a:pPr>
                        <a:buNone/>
                      </a:pPr>
                      <a:r>
                        <a:rPr lang="en-US" altLang="zh-CN"/>
                        <a:t>32</a:t>
                      </a:r>
                      <a:endParaRPr lang="en-US" altLang="zh-CN"/>
                    </a:p>
                  </a:txBody>
                  <a:tcPr/>
                </a:tc>
              </a:tr>
              <a:tr h="540385">
                <a:tc>
                  <a:txBody>
                    <a:bodyPr/>
                    <a:lstStyle/>
                    <a:p>
                      <a:pPr>
                        <a:buNone/>
                      </a:pPr>
                      <a:r>
                        <a:rPr lang="en-US" altLang="zh-CN" dirty="0"/>
                        <a:t>33</a:t>
                      </a:r>
                      <a:endParaRPr lang="en-US" altLang="zh-CN" dirty="0"/>
                    </a:p>
                  </a:txBody>
                  <a:tcPr/>
                </a:tc>
                <a:tc>
                  <a:txBody>
                    <a:bodyPr/>
                    <a:lstStyle/>
                    <a:p>
                      <a:pPr>
                        <a:buNone/>
                      </a:pPr>
                      <a:r>
                        <a:rPr lang="en-US" altLang="zh-CN"/>
                        <a:t>30</a:t>
                      </a:r>
                      <a:endParaRPr lang="en-US" altLang="zh-CN"/>
                    </a:p>
                  </a:txBody>
                  <a:tcPr/>
                </a:tc>
              </a:tr>
              <a:tr h="540385">
                <a:tc>
                  <a:txBody>
                    <a:bodyPr/>
                    <a:lstStyle/>
                    <a:p>
                      <a:pPr>
                        <a:buNone/>
                      </a:pPr>
                      <a:r>
                        <a:rPr lang="en-US" altLang="zh-CN"/>
                        <a:t>34</a:t>
                      </a:r>
                      <a:endParaRPr lang="en-US" altLang="zh-CN"/>
                    </a:p>
                  </a:txBody>
                  <a:tcPr/>
                </a:tc>
                <a:tc>
                  <a:txBody>
                    <a:bodyPr/>
                    <a:lstStyle/>
                    <a:p>
                      <a:pPr>
                        <a:buNone/>
                      </a:pPr>
                      <a:r>
                        <a:rPr lang="en-US" altLang="zh-CN" dirty="0"/>
                        <a:t>17</a:t>
                      </a:r>
                      <a:endParaRPr lang="en-US" altLang="zh-CN" dirty="0"/>
                    </a:p>
                  </a:txBody>
                  <a:tcPr/>
                </a:tc>
              </a:tr>
            </a:tbl>
          </a:graphicData>
        </a:graphic>
      </p:graphicFrame>
      <p:graphicFrame>
        <p:nvGraphicFramePr>
          <p:cNvPr id="12" name="表格 11"/>
          <p:cNvGraphicFramePr/>
          <p:nvPr/>
        </p:nvGraphicFramePr>
        <p:xfrm>
          <a:off x="7367270" y="2341880"/>
          <a:ext cx="937260" cy="3782695"/>
        </p:xfrm>
        <a:graphic>
          <a:graphicData uri="http://schemas.openxmlformats.org/drawingml/2006/table">
            <a:tbl>
              <a:tblPr firstRow="1" bandRow="1">
                <a:tableStyleId>{5C22544A-7EE6-4342-B048-85BDC9FD1C3A}</a:tableStyleId>
              </a:tblPr>
              <a:tblGrid>
                <a:gridCol w="937260"/>
              </a:tblGrid>
              <a:tr h="540385">
                <a:tc>
                  <a:txBody>
                    <a:bodyPr/>
                    <a:lstStyle/>
                    <a:p>
                      <a:pPr>
                        <a:buNone/>
                      </a:pPr>
                      <a:r>
                        <a:rPr lang="en-US" altLang="zh-CN" dirty="0"/>
                        <a:t>0x07</a:t>
                      </a:r>
                      <a:endParaRPr lang="en-US" altLang="zh-CN" dirty="0"/>
                    </a:p>
                  </a:txBody>
                  <a:tcPr/>
                </a:tc>
              </a:tr>
              <a:tr h="540385">
                <a:tc>
                  <a:txBody>
                    <a:bodyPr/>
                    <a:lstStyle/>
                    <a:p>
                      <a:pPr>
                        <a:buNone/>
                      </a:pPr>
                      <a:r>
                        <a:rPr lang="en-US" altLang="zh-CN" dirty="0"/>
                        <a:t>0x9C</a:t>
                      </a:r>
                      <a:endParaRPr lang="en-US" altLang="zh-CN" dirty="0"/>
                    </a:p>
                  </a:txBody>
                  <a:tcPr/>
                </a:tc>
              </a:tr>
              <a:tr h="540385">
                <a:tc>
                  <a:txBody>
                    <a:bodyPr/>
                    <a:lstStyle/>
                    <a:p>
                      <a:pPr>
                        <a:buNone/>
                      </a:pPr>
                      <a:r>
                        <a:rPr lang="en-US" altLang="zh-CN" dirty="0"/>
                        <a:t>0x43</a:t>
                      </a:r>
                      <a:endParaRPr lang="en-US" altLang="zh-CN" dirty="0"/>
                    </a:p>
                  </a:txBody>
                  <a:tcPr/>
                </a:tc>
              </a:tr>
              <a:tr h="540385">
                <a:tc>
                  <a:txBody>
                    <a:bodyPr/>
                    <a:lstStyle/>
                    <a:p>
                      <a:pPr>
                        <a:buNone/>
                      </a:pPr>
                      <a:r>
                        <a:rPr lang="en-US" altLang="zh-CN"/>
                        <a:t>0xD1</a:t>
                      </a:r>
                      <a:endParaRPr lang="en-US" altLang="zh-CN"/>
                    </a:p>
                  </a:txBody>
                  <a:tcPr/>
                </a:tc>
              </a:tr>
              <a:tr h="540385">
                <a:tc>
                  <a:txBody>
                    <a:bodyPr/>
                    <a:lstStyle/>
                    <a:p>
                      <a:pPr>
                        <a:buNone/>
                      </a:pPr>
                      <a:r>
                        <a:rPr lang="en-US" altLang="zh-CN"/>
                        <a:t>0x86</a:t>
                      </a:r>
                      <a:endParaRPr lang="en-US" altLang="zh-CN"/>
                    </a:p>
                  </a:txBody>
                  <a:tcPr/>
                </a:tc>
              </a:tr>
              <a:tr h="540385">
                <a:tc>
                  <a:txBody>
                    <a:bodyPr/>
                    <a:lstStyle/>
                    <a:p>
                      <a:pPr>
                        <a:buNone/>
                      </a:pPr>
                      <a:r>
                        <a:rPr lang="en-US" altLang="zh-CN" dirty="0"/>
                        <a:t>0x3A</a:t>
                      </a:r>
                      <a:endParaRPr lang="en-US" altLang="zh-CN" dirty="0"/>
                    </a:p>
                  </a:txBody>
                  <a:tcPr/>
                </a:tc>
              </a:tr>
              <a:tr h="540385">
                <a:tc>
                  <a:txBody>
                    <a:bodyPr/>
                    <a:lstStyle/>
                    <a:p>
                      <a:pPr>
                        <a:buNone/>
                      </a:pPr>
                      <a:r>
                        <a:rPr lang="en-US" altLang="zh-CN" dirty="0"/>
                        <a:t>0xC2</a:t>
                      </a:r>
                      <a:endParaRPr lang="en-US" altLang="zh-CN" dirty="0"/>
                    </a:p>
                  </a:txBody>
                  <a:tcPr/>
                </a:tc>
              </a:tr>
            </a:tbl>
          </a:graphicData>
        </a:graphic>
      </p:graphicFrame>
      <p:graphicFrame>
        <p:nvGraphicFramePr>
          <p:cNvPr id="13" name="表格 12"/>
          <p:cNvGraphicFramePr/>
          <p:nvPr/>
        </p:nvGraphicFramePr>
        <p:xfrm>
          <a:off x="8304530" y="1960880"/>
          <a:ext cx="2733040" cy="381000"/>
        </p:xfrm>
        <a:graphic>
          <a:graphicData uri="http://schemas.openxmlformats.org/drawingml/2006/table">
            <a:tbl>
              <a:tblPr firstRow="1" bandRow="1">
                <a:tableStyleId>{5C22544A-7EE6-4342-B048-85BDC9FD1C3A}</a:tableStyleId>
              </a:tblPr>
              <a:tblGrid>
                <a:gridCol w="1366520"/>
                <a:gridCol w="1366520"/>
              </a:tblGrid>
              <a:tr h="381000">
                <a:tc>
                  <a:txBody>
                    <a:bodyPr/>
                    <a:lstStyle/>
                    <a:p>
                      <a:pPr>
                        <a:buNone/>
                      </a:pPr>
                      <a:r>
                        <a:rPr lang="en-US" altLang="zh-CN" dirty="0"/>
                        <a:t>No</a:t>
                      </a:r>
                      <a:endParaRPr lang="en-US" altLang="zh-CN" dirty="0"/>
                    </a:p>
                  </a:txBody>
                  <a:tcPr/>
                </a:tc>
                <a:tc>
                  <a:txBody>
                    <a:bodyPr/>
                    <a:lstStyle/>
                    <a:p>
                      <a:pPr>
                        <a:buNone/>
                      </a:pPr>
                      <a:r>
                        <a:rPr lang="en-US" altLang="zh-CN" dirty="0"/>
                        <a:t>ID</a:t>
                      </a:r>
                      <a:endParaRPr lang="en-US" altLang="zh-CN" dirty="0"/>
                    </a:p>
                  </a:txBody>
                  <a:tcPr/>
                </a:tc>
              </a:tr>
            </a:tbl>
          </a:graphicData>
        </a:graphic>
      </p:graphicFrame>
      <p:sp>
        <p:nvSpPr>
          <p:cNvPr id="14" name="文本框 13"/>
          <p:cNvSpPr txBox="1"/>
          <p:nvPr/>
        </p:nvSpPr>
        <p:spPr>
          <a:xfrm>
            <a:off x="3171825" y="1828800"/>
            <a:ext cx="414020" cy="645160"/>
          </a:xfrm>
          <a:prstGeom prst="rect">
            <a:avLst/>
          </a:prstGeom>
          <a:noFill/>
        </p:spPr>
        <p:txBody>
          <a:bodyPr wrap="none" rtlCol="0">
            <a:spAutoFit/>
          </a:bodyPr>
          <a:lstStyle/>
          <a:p>
            <a:r>
              <a:rPr lang="en-US" altLang="zh-CN" dirty="0"/>
              <a:t>29</a:t>
            </a:r>
            <a:endParaRPr lang="en-US" altLang="zh-CN" dirty="0"/>
          </a:p>
          <a:p>
            <a:endParaRPr lang="en-US" altLang="zh-CN" dirty="0"/>
          </a:p>
        </p:txBody>
      </p:sp>
      <p:sp>
        <p:nvSpPr>
          <p:cNvPr id="15" name="文本框 14"/>
          <p:cNvSpPr txBox="1"/>
          <p:nvPr/>
        </p:nvSpPr>
        <p:spPr>
          <a:xfrm>
            <a:off x="2094865" y="3244850"/>
            <a:ext cx="414020" cy="368300"/>
          </a:xfrm>
          <a:prstGeom prst="rect">
            <a:avLst/>
          </a:prstGeom>
          <a:noFill/>
        </p:spPr>
        <p:txBody>
          <a:bodyPr wrap="none" rtlCol="0">
            <a:spAutoFit/>
          </a:bodyPr>
          <a:lstStyle/>
          <a:p>
            <a:r>
              <a:rPr lang="en-US" altLang="zh-CN" dirty="0"/>
              <a:t>22</a:t>
            </a:r>
            <a:endParaRPr lang="en-US" altLang="zh-CN" dirty="0"/>
          </a:p>
        </p:txBody>
      </p:sp>
      <p:sp>
        <p:nvSpPr>
          <p:cNvPr id="16" name="文本框 15"/>
          <p:cNvSpPr txBox="1"/>
          <p:nvPr/>
        </p:nvSpPr>
        <p:spPr>
          <a:xfrm>
            <a:off x="1416685" y="4714240"/>
            <a:ext cx="414020" cy="368300"/>
          </a:xfrm>
          <a:prstGeom prst="rect">
            <a:avLst/>
          </a:prstGeom>
          <a:noFill/>
        </p:spPr>
        <p:txBody>
          <a:bodyPr wrap="none" rtlCol="0">
            <a:spAutoFit/>
          </a:bodyPr>
          <a:lstStyle/>
          <a:p>
            <a:r>
              <a:rPr lang="en-US" altLang="zh-CN"/>
              <a:t>17</a:t>
            </a:r>
            <a:endParaRPr lang="en-US" altLang="zh-CN"/>
          </a:p>
        </p:txBody>
      </p:sp>
      <p:sp>
        <p:nvSpPr>
          <p:cNvPr id="17" name="文本框 16"/>
          <p:cNvSpPr txBox="1"/>
          <p:nvPr/>
        </p:nvSpPr>
        <p:spPr>
          <a:xfrm>
            <a:off x="2561590" y="4714240"/>
            <a:ext cx="414020" cy="368300"/>
          </a:xfrm>
          <a:prstGeom prst="rect">
            <a:avLst/>
          </a:prstGeom>
          <a:noFill/>
        </p:spPr>
        <p:txBody>
          <a:bodyPr wrap="none" rtlCol="0">
            <a:spAutoFit/>
          </a:bodyPr>
          <a:lstStyle/>
          <a:p>
            <a:r>
              <a:rPr lang="en-US" altLang="zh-CN" dirty="0"/>
              <a:t>26</a:t>
            </a:r>
            <a:endParaRPr lang="en-US" altLang="zh-CN" dirty="0"/>
          </a:p>
        </p:txBody>
      </p:sp>
      <p:sp>
        <p:nvSpPr>
          <p:cNvPr id="18" name="文本框 17"/>
          <p:cNvSpPr txBox="1"/>
          <p:nvPr/>
        </p:nvSpPr>
        <p:spPr>
          <a:xfrm>
            <a:off x="4551680" y="3244850"/>
            <a:ext cx="414020" cy="368300"/>
          </a:xfrm>
          <a:prstGeom prst="rect">
            <a:avLst/>
          </a:prstGeom>
          <a:noFill/>
        </p:spPr>
        <p:txBody>
          <a:bodyPr wrap="none" rtlCol="0">
            <a:spAutoFit/>
          </a:bodyPr>
          <a:lstStyle/>
          <a:p>
            <a:r>
              <a:rPr lang="en-US" altLang="zh-CN" dirty="0"/>
              <a:t>32</a:t>
            </a:r>
            <a:endParaRPr lang="en-US" altLang="zh-CN" dirty="0"/>
          </a:p>
        </p:txBody>
      </p:sp>
      <p:sp>
        <p:nvSpPr>
          <p:cNvPr id="19" name="文本框 18"/>
          <p:cNvSpPr txBox="1"/>
          <p:nvPr/>
        </p:nvSpPr>
        <p:spPr>
          <a:xfrm>
            <a:off x="3940810" y="4714240"/>
            <a:ext cx="414020" cy="368300"/>
          </a:xfrm>
          <a:prstGeom prst="rect">
            <a:avLst/>
          </a:prstGeom>
          <a:noFill/>
        </p:spPr>
        <p:txBody>
          <a:bodyPr wrap="none" rtlCol="0">
            <a:spAutoFit/>
          </a:bodyPr>
          <a:lstStyle/>
          <a:p>
            <a:r>
              <a:rPr lang="en-US" altLang="zh-CN" dirty="0"/>
              <a:t>30</a:t>
            </a:r>
            <a:endParaRPr lang="en-US" altLang="zh-CN" dirty="0"/>
          </a:p>
        </p:txBody>
      </p:sp>
      <p:sp>
        <p:nvSpPr>
          <p:cNvPr id="20" name="文本框 19"/>
          <p:cNvSpPr txBox="1"/>
          <p:nvPr/>
        </p:nvSpPr>
        <p:spPr>
          <a:xfrm>
            <a:off x="5401945" y="4714240"/>
            <a:ext cx="414020" cy="368300"/>
          </a:xfrm>
          <a:prstGeom prst="rect">
            <a:avLst/>
          </a:prstGeom>
          <a:noFill/>
        </p:spPr>
        <p:txBody>
          <a:bodyPr wrap="none" rtlCol="0">
            <a:spAutoFit/>
          </a:bodyPr>
          <a:lstStyle/>
          <a:p>
            <a:r>
              <a:rPr lang="en-US" altLang="zh-CN"/>
              <a:t>35</a:t>
            </a:r>
            <a:endParaRPr lang="en-US" altLang="zh-CN"/>
          </a:p>
        </p:txBody>
      </p:sp>
      <p:cxnSp>
        <p:nvCxnSpPr>
          <p:cNvPr id="21" name="直接连接符 20"/>
          <p:cNvCxnSpPr>
            <a:stCxn id="14" idx="1"/>
            <a:endCxn id="5" idx="0"/>
          </p:cNvCxnSpPr>
          <p:nvPr/>
        </p:nvCxnSpPr>
        <p:spPr>
          <a:xfrm flipH="1">
            <a:off x="2302510" y="2151380"/>
            <a:ext cx="869315" cy="972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4" idx="3"/>
            <a:endCxn id="6" idx="1"/>
          </p:cNvCxnSpPr>
          <p:nvPr/>
        </p:nvCxnSpPr>
        <p:spPr>
          <a:xfrm>
            <a:off x="3585845" y="2151380"/>
            <a:ext cx="956945" cy="1054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10" idx="0"/>
          </p:cNvCxnSpPr>
          <p:nvPr/>
        </p:nvCxnSpPr>
        <p:spPr>
          <a:xfrm>
            <a:off x="4990465" y="3624580"/>
            <a:ext cx="619125" cy="994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8" idx="0"/>
          </p:cNvCxnSpPr>
          <p:nvPr/>
        </p:nvCxnSpPr>
        <p:spPr>
          <a:xfrm>
            <a:off x="2463165" y="3624580"/>
            <a:ext cx="305435" cy="994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7" idx="0"/>
          </p:cNvCxnSpPr>
          <p:nvPr/>
        </p:nvCxnSpPr>
        <p:spPr>
          <a:xfrm flipH="1">
            <a:off x="1624330" y="3646805"/>
            <a:ext cx="470535" cy="972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192270" y="3646805"/>
            <a:ext cx="470535" cy="972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4" idx="6"/>
          </p:cNvCxnSpPr>
          <p:nvPr/>
        </p:nvCxnSpPr>
        <p:spPr>
          <a:xfrm>
            <a:off x="3683635" y="1969770"/>
            <a:ext cx="3674110" cy="617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4"/>
          </p:cNvCxnSpPr>
          <p:nvPr/>
        </p:nvCxnSpPr>
        <p:spPr>
          <a:xfrm>
            <a:off x="2302510" y="3682365"/>
            <a:ext cx="5046345" cy="42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6" idx="6"/>
          </p:cNvCxnSpPr>
          <p:nvPr/>
        </p:nvCxnSpPr>
        <p:spPr>
          <a:xfrm>
            <a:off x="5063490" y="3402965"/>
            <a:ext cx="2294890" cy="138874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650365" y="5177790"/>
            <a:ext cx="5707380" cy="655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p:nvPr/>
        </p:nvCxnSpPr>
        <p:spPr>
          <a:xfrm flipV="1">
            <a:off x="2922905" y="3156585"/>
            <a:ext cx="4470400" cy="1609090"/>
          </a:xfrm>
          <a:prstGeom prst="curvedConnector3">
            <a:avLst>
              <a:gd name="adj1" fmla="val 5001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9" idx="4"/>
          </p:cNvCxnSpPr>
          <p:nvPr/>
        </p:nvCxnSpPr>
        <p:spPr>
          <a:xfrm rot="5400000" flipV="1">
            <a:off x="5701030" y="3625215"/>
            <a:ext cx="113030" cy="321818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10" idx="6"/>
            <a:endCxn id="12" idx="1"/>
          </p:cNvCxnSpPr>
          <p:nvPr/>
        </p:nvCxnSpPr>
        <p:spPr>
          <a:xfrm flipV="1">
            <a:off x="5914390" y="4233545"/>
            <a:ext cx="1452880" cy="66484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标题 35"/>
          <p:cNvSpPr>
            <a:spLocks noGrp="1"/>
          </p:cNvSpPr>
          <p:nvPr>
            <p:ph type="title"/>
          </p:nvPr>
        </p:nvSpPr>
        <p:spPr>
          <a:xfrm>
            <a:off x="838200" y="304800"/>
            <a:ext cx="10515600" cy="1325563"/>
          </a:xfrm>
        </p:spPr>
        <p:txBody>
          <a:bodyPr/>
          <a:lstStyle/>
          <a:p>
            <a:r>
              <a:rPr lang="zh-CN" altLang="en-US" dirty="0"/>
              <a:t>二叉树索引</a:t>
            </a:r>
            <a:endParaRPr lang="zh-CN" altLang="en-US" dirty="0"/>
          </a:p>
        </p:txBody>
      </p:sp>
      <p:sp>
        <p:nvSpPr>
          <p:cNvPr id="2" name="文本框 1"/>
          <p:cNvSpPr txBox="1"/>
          <p:nvPr/>
        </p:nvSpPr>
        <p:spPr>
          <a:xfrm>
            <a:off x="241935" y="1723390"/>
            <a:ext cx="2319655" cy="368300"/>
          </a:xfrm>
          <a:prstGeom prst="rect">
            <a:avLst/>
          </a:prstGeom>
          <a:noFill/>
        </p:spPr>
        <p:txBody>
          <a:bodyPr wrap="square" rtlCol="0">
            <a:spAutoFit/>
          </a:bodyPr>
          <a:p>
            <a:r>
              <a:rPr lang="en-US" altLang="zh-CN"/>
              <a:t>O(logN) --&gt; </a:t>
            </a:r>
            <a:r>
              <a:rPr lang="zh-CN" altLang="en-US">
                <a:solidFill>
                  <a:srgbClr val="FF0000"/>
                </a:solidFill>
              </a:rPr>
              <a:t>二分查找</a:t>
            </a:r>
            <a:endParaRPr lang="zh-CN" altLang="en-US">
              <a:solidFill>
                <a:srgbClr val="FF0000"/>
              </a:solidFill>
            </a:endParaRPr>
          </a:p>
        </p:txBody>
      </p:sp>
      <p:sp>
        <p:nvSpPr>
          <p:cNvPr id="3" name="文本框 2"/>
          <p:cNvSpPr txBox="1"/>
          <p:nvPr/>
        </p:nvSpPr>
        <p:spPr>
          <a:xfrm>
            <a:off x="4314825" y="267970"/>
            <a:ext cx="6181090" cy="1198880"/>
          </a:xfrm>
          <a:prstGeom prst="rect">
            <a:avLst/>
          </a:prstGeom>
          <a:noFill/>
        </p:spPr>
        <p:txBody>
          <a:bodyPr wrap="square" rtlCol="0">
            <a:spAutoFit/>
          </a:bodyPr>
          <a:p>
            <a:r>
              <a:rPr lang="zh-CN" altLang="en-US"/>
              <a:t>问题：</a:t>
            </a:r>
            <a:r>
              <a:rPr lang="en-US" altLang="zh-CN"/>
              <a:t> </a:t>
            </a:r>
            <a:r>
              <a:rPr lang="zh-CN" altLang="en-US"/>
              <a:t>因为二叉树的高度是比较大的，那么理论上来说，由于</a:t>
            </a:r>
            <a:r>
              <a:rPr lang="zh-CN" altLang="en-US">
                <a:solidFill>
                  <a:srgbClr val="FF0000"/>
                </a:solidFill>
              </a:rPr>
              <a:t>节点的存储不是连续存储</a:t>
            </a:r>
            <a:r>
              <a:rPr lang="zh-CN" altLang="en-US"/>
              <a:t>的，因此</a:t>
            </a:r>
            <a:r>
              <a:rPr lang="zh-CN" altLang="en-US">
                <a:solidFill>
                  <a:srgbClr val="FF0000"/>
                </a:solidFill>
              </a:rPr>
              <a:t>每访问一个节点</a:t>
            </a:r>
            <a:r>
              <a:rPr lang="zh-CN" altLang="en-US"/>
              <a:t>，就相当于一次</a:t>
            </a:r>
            <a:r>
              <a:rPr lang="zh-CN" altLang="en-US">
                <a:solidFill>
                  <a:srgbClr val="FF0000"/>
                </a:solidFill>
              </a:rPr>
              <a:t>磁盘</a:t>
            </a:r>
            <a:r>
              <a:rPr lang="en-US" altLang="zh-CN">
                <a:solidFill>
                  <a:srgbClr val="FF0000"/>
                </a:solidFill>
              </a:rPr>
              <a:t>IO</a:t>
            </a:r>
            <a:r>
              <a:rPr lang="zh-CN" altLang="en-US"/>
              <a:t>操作，</a:t>
            </a:r>
            <a:r>
              <a:rPr lang="en-US" altLang="zh-CN"/>
              <a:t> </a:t>
            </a:r>
            <a:r>
              <a:rPr lang="zh-CN" altLang="en-US"/>
              <a:t>举例</a:t>
            </a:r>
            <a:r>
              <a:rPr lang="en-US" altLang="zh-CN"/>
              <a:t>1000</a:t>
            </a:r>
            <a:r>
              <a:rPr lang="zh-CN" altLang="en-US"/>
              <a:t>个数据，树的层高是</a:t>
            </a:r>
            <a:r>
              <a:rPr lang="en-US" altLang="zh-CN"/>
              <a:t>10</a:t>
            </a:r>
            <a:r>
              <a:rPr lang="zh-CN" altLang="en-US"/>
              <a:t>，就需要</a:t>
            </a:r>
            <a:r>
              <a:rPr lang="en-US" altLang="zh-CN">
                <a:solidFill>
                  <a:srgbClr val="FF0000"/>
                </a:solidFill>
              </a:rPr>
              <a:t>10</a:t>
            </a:r>
            <a:r>
              <a:rPr lang="zh-CN" altLang="en-US">
                <a:solidFill>
                  <a:srgbClr val="FF0000"/>
                </a:solidFill>
              </a:rPr>
              <a:t>次</a:t>
            </a:r>
            <a:r>
              <a:rPr lang="en-US" altLang="zh-CN">
                <a:solidFill>
                  <a:srgbClr val="FF0000"/>
                </a:solidFill>
              </a:rPr>
              <a:t>IO</a:t>
            </a:r>
            <a:r>
              <a:rPr lang="zh-CN" altLang="en-US">
                <a:solidFill>
                  <a:srgbClr val="FF0000"/>
                </a:solidFill>
              </a:rPr>
              <a:t>操作，</a:t>
            </a:r>
            <a:r>
              <a:rPr lang="en-US" altLang="zh-CN">
                <a:solidFill>
                  <a:srgbClr val="FF0000"/>
                </a:solidFill>
              </a:rPr>
              <a:t> </a:t>
            </a:r>
            <a:r>
              <a:rPr lang="zh-CN" altLang="en-US">
                <a:solidFill>
                  <a:srgbClr val="FF0000"/>
                </a:solidFill>
              </a:rPr>
              <a:t>这样磁盘</a:t>
            </a:r>
            <a:r>
              <a:rPr lang="en-US" altLang="zh-CN">
                <a:solidFill>
                  <a:srgbClr val="FF0000"/>
                </a:solidFill>
              </a:rPr>
              <a:t>IO</a:t>
            </a:r>
            <a:r>
              <a:rPr lang="zh-CN" altLang="en-US">
                <a:solidFill>
                  <a:srgbClr val="FF0000"/>
                </a:solidFill>
              </a:rPr>
              <a:t>的次数也太多了</a:t>
            </a:r>
            <a:endParaRPr lang="zh-CN" altLang="en-US">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AVL</a:t>
            </a:r>
            <a:r>
              <a:rPr lang="zh-CN" altLang="en-US"/>
              <a:t>树</a:t>
            </a:r>
            <a:r>
              <a:rPr lang="en-US" altLang="zh-CN"/>
              <a:t>   </a:t>
            </a:r>
            <a:r>
              <a:rPr lang="zh-CN" altLang="en-US"/>
              <a:t>红黑树</a:t>
            </a:r>
            <a:endParaRPr lang="zh-CN" altLang="en-US"/>
          </a:p>
        </p:txBody>
      </p:sp>
      <p:sp>
        <p:nvSpPr>
          <p:cNvPr id="3" name="文本框 2"/>
          <p:cNvSpPr txBox="1"/>
          <p:nvPr/>
        </p:nvSpPr>
        <p:spPr>
          <a:xfrm>
            <a:off x="1383665" y="2065655"/>
            <a:ext cx="5652770" cy="1198880"/>
          </a:xfrm>
          <a:prstGeom prst="rect">
            <a:avLst/>
          </a:prstGeom>
          <a:noFill/>
        </p:spPr>
        <p:txBody>
          <a:bodyPr wrap="square" rtlCol="0">
            <a:spAutoFit/>
          </a:bodyPr>
          <a:p>
            <a:r>
              <a:rPr lang="zh-CN" altLang="en-US"/>
              <a:t>因为</a:t>
            </a:r>
            <a:r>
              <a:rPr lang="en-US" altLang="zh-CN"/>
              <a:t>AVL</a:t>
            </a:r>
            <a:r>
              <a:rPr lang="zh-CN" altLang="en-US"/>
              <a:t>（</a:t>
            </a:r>
            <a:r>
              <a:rPr lang="en-US" altLang="zh-CN"/>
              <a:t>RBtree</a:t>
            </a:r>
            <a:r>
              <a:rPr lang="zh-CN" altLang="en-US"/>
              <a:t>）的</a:t>
            </a:r>
            <a:r>
              <a:rPr lang="zh-CN" altLang="en-US">
                <a:solidFill>
                  <a:srgbClr val="FF0000"/>
                </a:solidFill>
              </a:rPr>
              <a:t>高度</a:t>
            </a:r>
            <a:r>
              <a:rPr lang="zh-CN" altLang="en-US"/>
              <a:t>是比较大的，那么理论上来说，由于</a:t>
            </a:r>
            <a:r>
              <a:rPr lang="zh-CN" altLang="en-US">
                <a:solidFill>
                  <a:srgbClr val="FF0000"/>
                </a:solidFill>
              </a:rPr>
              <a:t>节点的存储不是连续存储</a:t>
            </a:r>
            <a:r>
              <a:rPr lang="zh-CN" altLang="en-US"/>
              <a:t>的，因此</a:t>
            </a:r>
            <a:r>
              <a:rPr lang="zh-CN" altLang="en-US">
                <a:solidFill>
                  <a:srgbClr val="FF0000"/>
                </a:solidFill>
              </a:rPr>
              <a:t>每访问一个节点</a:t>
            </a:r>
            <a:r>
              <a:rPr lang="zh-CN" altLang="en-US"/>
              <a:t>，就相当于一次</a:t>
            </a:r>
            <a:r>
              <a:rPr lang="zh-CN" altLang="en-US">
                <a:solidFill>
                  <a:srgbClr val="FF0000"/>
                </a:solidFill>
              </a:rPr>
              <a:t>磁盘</a:t>
            </a:r>
            <a:r>
              <a:rPr lang="en-US" altLang="zh-CN">
                <a:solidFill>
                  <a:srgbClr val="FF0000"/>
                </a:solidFill>
              </a:rPr>
              <a:t>IO</a:t>
            </a:r>
            <a:r>
              <a:rPr lang="zh-CN" altLang="en-US"/>
              <a:t>操作，</a:t>
            </a:r>
            <a:r>
              <a:rPr lang="en-US" altLang="zh-CN"/>
              <a:t> </a:t>
            </a:r>
            <a:r>
              <a:rPr lang="zh-CN" altLang="en-US"/>
              <a:t>举例</a:t>
            </a:r>
            <a:r>
              <a:rPr lang="en-US" altLang="zh-CN"/>
              <a:t>1000</a:t>
            </a:r>
            <a:r>
              <a:rPr lang="zh-CN" altLang="en-US"/>
              <a:t>个数据，树的层高是</a:t>
            </a:r>
            <a:r>
              <a:rPr lang="en-US" altLang="zh-CN"/>
              <a:t>10</a:t>
            </a:r>
            <a:r>
              <a:rPr lang="zh-CN" altLang="en-US"/>
              <a:t>，就需要</a:t>
            </a:r>
            <a:r>
              <a:rPr lang="en-US" altLang="zh-CN">
                <a:solidFill>
                  <a:srgbClr val="FF0000"/>
                </a:solidFill>
              </a:rPr>
              <a:t>10</a:t>
            </a:r>
            <a:r>
              <a:rPr lang="zh-CN" altLang="en-US">
                <a:solidFill>
                  <a:srgbClr val="FF0000"/>
                </a:solidFill>
              </a:rPr>
              <a:t>次</a:t>
            </a:r>
            <a:r>
              <a:rPr lang="en-US" altLang="zh-CN">
                <a:solidFill>
                  <a:srgbClr val="FF0000"/>
                </a:solidFill>
              </a:rPr>
              <a:t>IO</a:t>
            </a:r>
            <a:r>
              <a:rPr lang="zh-CN" altLang="en-US">
                <a:solidFill>
                  <a:srgbClr val="FF0000"/>
                </a:solidFill>
              </a:rPr>
              <a:t>操作</a:t>
            </a:r>
            <a:endParaRPr lang="zh-CN" altLang="en-US">
              <a:solidFill>
                <a:srgbClr val="FF0000"/>
              </a:solidFill>
            </a:endParaRPr>
          </a:p>
        </p:txBody>
      </p:sp>
      <p:sp>
        <p:nvSpPr>
          <p:cNvPr id="4" name="文本框 3"/>
          <p:cNvSpPr txBox="1"/>
          <p:nvPr/>
        </p:nvSpPr>
        <p:spPr>
          <a:xfrm>
            <a:off x="1383665" y="3756660"/>
            <a:ext cx="5652770" cy="368300"/>
          </a:xfrm>
          <a:prstGeom prst="rect">
            <a:avLst/>
          </a:prstGeom>
          <a:noFill/>
        </p:spPr>
        <p:txBody>
          <a:bodyPr wrap="square" rtlCol="0">
            <a:spAutoFit/>
          </a:bodyPr>
          <a:p>
            <a:r>
              <a:rPr lang="zh-CN" altLang="en-US"/>
              <a:t>磁盘</a:t>
            </a:r>
            <a:r>
              <a:rPr lang="en-US" altLang="zh-CN"/>
              <a:t>IO</a:t>
            </a:r>
            <a:r>
              <a:rPr lang="zh-CN" altLang="en-US"/>
              <a:t>次数太多了，依然不适合作为</a:t>
            </a:r>
            <a:r>
              <a:rPr lang="zh-CN" altLang="en-US">
                <a:solidFill>
                  <a:srgbClr val="FF0000"/>
                </a:solidFill>
              </a:rPr>
              <a:t>数据库的索引</a:t>
            </a:r>
            <a:endParaRPr lang="zh-CN" altLang="en-US">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931545" y="1873885"/>
            <a:ext cx="10329545" cy="347662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114040" y="4234180"/>
              <a:ext cx="1052830" cy="60325"/>
            </p14:xfrm>
          </p:contentPart>
        </mc:Choice>
        <mc:Fallback xmlns="">
          <p:pic>
            <p:nvPicPr>
              <p:cNvPr id="3" name="墨迹 2"/>
            </p:nvPicPr>
            <p:blipFill>
              <a:blip r:embed="rId3"/>
            </p:blipFill>
            <p:spPr>
              <a:xfrm>
                <a:off x="3114040" y="4234180"/>
                <a:ext cx="1052830" cy="603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621530" y="4234180"/>
              <a:ext cx="1069975" cy="34925"/>
            </p14:xfrm>
          </p:contentPart>
        </mc:Choice>
        <mc:Fallback xmlns="">
          <p:pic>
            <p:nvPicPr>
              <p:cNvPr id="5" name="墨迹 4"/>
            </p:nvPicPr>
            <p:blipFill>
              <a:blip r:embed="rId5"/>
            </p:blipFill>
            <p:spPr>
              <a:xfrm>
                <a:off x="4621530" y="4234180"/>
                <a:ext cx="1069975" cy="349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1870075" y="4719955"/>
              <a:ext cx="2058035" cy="73025"/>
            </p14:xfrm>
          </p:contentPart>
        </mc:Choice>
        <mc:Fallback xmlns="">
          <p:pic>
            <p:nvPicPr>
              <p:cNvPr id="6" name="墨迹 5"/>
            </p:nvPicPr>
            <p:blipFill>
              <a:blip r:embed="rId7"/>
            </p:blipFill>
            <p:spPr>
              <a:xfrm>
                <a:off x="1870075" y="4719955"/>
                <a:ext cx="2058035" cy="730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4715510" y="4843780"/>
              <a:ext cx="528955" cy="379730"/>
            </p14:xfrm>
          </p:contentPart>
        </mc:Choice>
        <mc:Fallback xmlns="">
          <p:pic>
            <p:nvPicPr>
              <p:cNvPr id="7" name="墨迹 6"/>
            </p:nvPicPr>
            <p:blipFill>
              <a:blip r:embed="rId9"/>
            </p:blipFill>
            <p:spPr>
              <a:xfrm>
                <a:off x="4715510" y="4843780"/>
                <a:ext cx="528955" cy="379730"/>
              </a:xfrm>
              <a:prstGeom prst="rect"/>
            </p:spPr>
          </p:pic>
        </mc:Fallback>
      </mc:AlternateContent>
    </p:spTree>
    <p:custDataLst>
      <p:tags r:id="rId10"/>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1710690" y="875030"/>
            <a:ext cx="9657715" cy="5262880"/>
          </a:xfrm>
          <a:prstGeom prst="rect">
            <a:avLst/>
          </a:prstGeom>
        </p:spPr>
      </p:pic>
      <p:sp>
        <p:nvSpPr>
          <p:cNvPr id="5" name="文本框 4"/>
          <p:cNvSpPr txBox="1"/>
          <p:nvPr/>
        </p:nvSpPr>
        <p:spPr>
          <a:xfrm>
            <a:off x="2316480" y="425450"/>
            <a:ext cx="2632710" cy="368300"/>
          </a:xfrm>
          <a:prstGeom prst="rect">
            <a:avLst/>
          </a:prstGeom>
          <a:noFill/>
        </p:spPr>
        <p:txBody>
          <a:bodyPr wrap="square" rtlCol="0">
            <a:spAutoFit/>
          </a:bodyPr>
          <a:p>
            <a:r>
              <a:rPr lang="en-US" altLang="zh-CN">
                <a:solidFill>
                  <a:srgbClr val="FF0000"/>
                </a:solidFill>
              </a:rPr>
              <a:t>(id, name, age)</a:t>
            </a:r>
            <a:endParaRPr lang="en-US" altLang="zh-CN">
              <a:solidFill>
                <a:srgbClr val="FF0000"/>
              </a:solidFill>
            </a:endParaRPr>
          </a:p>
        </p:txBody>
      </p:sp>
      <p:sp>
        <p:nvSpPr>
          <p:cNvPr id="3" name="文本框 2"/>
          <p:cNvSpPr txBox="1"/>
          <p:nvPr/>
        </p:nvSpPr>
        <p:spPr>
          <a:xfrm>
            <a:off x="365760" y="1381760"/>
            <a:ext cx="4169410" cy="368300"/>
          </a:xfrm>
          <a:prstGeom prst="rect">
            <a:avLst/>
          </a:prstGeom>
          <a:noFill/>
        </p:spPr>
        <p:txBody>
          <a:bodyPr wrap="square" rtlCol="0">
            <a:spAutoFit/>
          </a:bodyPr>
          <a:p>
            <a:r>
              <a:rPr lang="en-US" altLang="zh-CN"/>
              <a:t>1000 * 1000 = </a:t>
            </a:r>
            <a:r>
              <a:rPr lang="en-US" altLang="zh-CN">
                <a:solidFill>
                  <a:srgbClr val="FF0000"/>
                </a:solidFill>
              </a:rPr>
              <a:t>1000000   1</a:t>
            </a:r>
            <a:r>
              <a:rPr lang="zh-CN" altLang="en-US">
                <a:solidFill>
                  <a:srgbClr val="FF0000"/>
                </a:solidFill>
              </a:rPr>
              <a:t>百万条</a:t>
            </a:r>
            <a:endParaRPr lang="zh-CN" altLang="en-US">
              <a:solidFill>
                <a:srgbClr val="FF0000"/>
              </a:solidFill>
            </a:endParaRPr>
          </a:p>
        </p:txBody>
      </p:sp>
      <p:sp>
        <p:nvSpPr>
          <p:cNvPr id="6" name="文本框 5"/>
          <p:cNvSpPr txBox="1"/>
          <p:nvPr/>
        </p:nvSpPr>
        <p:spPr>
          <a:xfrm>
            <a:off x="295910" y="1992630"/>
            <a:ext cx="4450080" cy="368300"/>
          </a:xfrm>
          <a:prstGeom prst="rect">
            <a:avLst/>
          </a:prstGeom>
          <a:noFill/>
        </p:spPr>
        <p:txBody>
          <a:bodyPr wrap="square" rtlCol="0">
            <a:spAutoFit/>
          </a:bodyPr>
          <a:p>
            <a:r>
              <a:rPr lang="en-US" altLang="zh-CN"/>
              <a:t>1000 * 1000 * 1000 = 10^9   10</a:t>
            </a:r>
            <a:r>
              <a:rPr lang="zh-CN" altLang="en-US"/>
              <a:t>亿条</a:t>
            </a:r>
            <a:endParaRPr lang="zh-CN" altLang="en-US"/>
          </a:p>
        </p:txBody>
      </p:sp>
      <p:sp>
        <p:nvSpPr>
          <p:cNvPr id="7" name="文本框 6"/>
          <p:cNvSpPr txBox="1"/>
          <p:nvPr/>
        </p:nvSpPr>
        <p:spPr>
          <a:xfrm>
            <a:off x="2052320" y="988060"/>
            <a:ext cx="1934210" cy="368300"/>
          </a:xfrm>
          <a:prstGeom prst="rect">
            <a:avLst/>
          </a:prstGeom>
          <a:noFill/>
        </p:spPr>
        <p:txBody>
          <a:bodyPr wrap="square" rtlCol="0">
            <a:spAutoFit/>
          </a:bodyPr>
          <a:p>
            <a:r>
              <a:rPr lang="zh-CN" altLang="en-US" b="1">
                <a:solidFill>
                  <a:srgbClr val="FF0000"/>
                </a:solidFill>
              </a:rPr>
              <a:t>理论上</a:t>
            </a:r>
            <a:endParaRPr lang="zh-CN" altLang="en-US" b="1">
              <a:solidFill>
                <a:srgbClr val="FF0000"/>
              </a:solidFill>
            </a:endParaRPr>
          </a:p>
        </p:txBody>
      </p:sp>
      <p:sp>
        <p:nvSpPr>
          <p:cNvPr id="8" name="文本框 7"/>
          <p:cNvSpPr txBox="1"/>
          <p:nvPr/>
        </p:nvSpPr>
        <p:spPr>
          <a:xfrm>
            <a:off x="6116320" y="425450"/>
            <a:ext cx="2291715" cy="368300"/>
          </a:xfrm>
          <a:prstGeom prst="rect">
            <a:avLst/>
          </a:prstGeom>
          <a:noFill/>
        </p:spPr>
        <p:txBody>
          <a:bodyPr wrap="square" rtlCol="0">
            <a:spAutoFit/>
          </a:bodyPr>
          <a:p>
            <a:r>
              <a:rPr lang="en-US" altLang="zh-CN" b="1">
                <a:solidFill>
                  <a:srgbClr val="FF0000"/>
                </a:solidFill>
              </a:rPr>
              <a:t>4096B = 4K</a:t>
            </a:r>
            <a:endParaRPr lang="en-US" altLang="zh-CN" b="1">
              <a:solidFill>
                <a:srgbClr val="FF0000"/>
              </a:solidFill>
            </a:endParaRPr>
          </a:p>
        </p:txBody>
      </p:sp>
      <p:sp>
        <p:nvSpPr>
          <p:cNvPr id="9" name="文本框 8"/>
          <p:cNvSpPr txBox="1"/>
          <p:nvPr/>
        </p:nvSpPr>
        <p:spPr>
          <a:xfrm>
            <a:off x="7858125" y="425450"/>
            <a:ext cx="2862580" cy="368300"/>
          </a:xfrm>
          <a:prstGeom prst="rect">
            <a:avLst/>
          </a:prstGeom>
          <a:noFill/>
        </p:spPr>
        <p:txBody>
          <a:bodyPr wrap="square" rtlCol="0">
            <a:spAutoFit/>
          </a:bodyPr>
          <a:p>
            <a:r>
              <a:rPr lang="zh-CN" altLang="en-US"/>
              <a:t>每个块都存储完整的记录</a:t>
            </a:r>
            <a:endParaRPr lang="zh-CN" altLang="en-US"/>
          </a:p>
        </p:txBody>
      </p:sp>
      <p:sp>
        <p:nvSpPr>
          <p:cNvPr id="10" name="文本框 9"/>
          <p:cNvSpPr txBox="1"/>
          <p:nvPr/>
        </p:nvSpPr>
        <p:spPr>
          <a:xfrm>
            <a:off x="7820025" y="1081405"/>
            <a:ext cx="3296285" cy="368300"/>
          </a:xfrm>
          <a:prstGeom prst="rect">
            <a:avLst/>
          </a:prstGeom>
          <a:noFill/>
        </p:spPr>
        <p:txBody>
          <a:bodyPr wrap="square" rtlCol="0">
            <a:spAutoFit/>
          </a:bodyPr>
          <a:p>
            <a:r>
              <a:rPr lang="zh-CN" altLang="en-US"/>
              <a:t>每一条记录</a:t>
            </a:r>
            <a:r>
              <a:rPr lang="en-US" altLang="zh-CN"/>
              <a:t>(</a:t>
            </a:r>
            <a:r>
              <a:rPr lang="en-US" altLang="zh-CN">
                <a:solidFill>
                  <a:srgbClr val="FF0000"/>
                </a:solidFill>
              </a:rPr>
              <a:t>id, name,age</a:t>
            </a:r>
            <a:r>
              <a:rPr lang="en-US" altLang="zh-CN"/>
              <a:t>)</a:t>
            </a:r>
            <a:endParaRPr lang="en-US" altLang="zh-CN"/>
          </a:p>
        </p:txBody>
      </p:sp>
      <p:sp>
        <p:nvSpPr>
          <p:cNvPr id="11" name="文本框 10"/>
          <p:cNvSpPr txBox="1"/>
          <p:nvPr/>
        </p:nvSpPr>
        <p:spPr>
          <a:xfrm>
            <a:off x="8206740" y="1614170"/>
            <a:ext cx="3595370" cy="645160"/>
          </a:xfrm>
          <a:prstGeom prst="rect">
            <a:avLst/>
          </a:prstGeom>
          <a:noFill/>
        </p:spPr>
        <p:txBody>
          <a:bodyPr wrap="square" rtlCol="0">
            <a:spAutoFit/>
          </a:bodyPr>
          <a:p>
            <a:r>
              <a:rPr lang="zh-CN" altLang="en-US"/>
              <a:t>假设</a:t>
            </a:r>
            <a:r>
              <a:rPr lang="en-US" altLang="zh-CN"/>
              <a:t>1</a:t>
            </a:r>
            <a:r>
              <a:rPr lang="zh-CN" altLang="en-US"/>
              <a:t>条记录的字节数</a:t>
            </a:r>
            <a:r>
              <a:rPr lang="en-US" altLang="zh-CN"/>
              <a:t>100B</a:t>
            </a:r>
            <a:endParaRPr lang="en-US" altLang="zh-CN"/>
          </a:p>
          <a:p>
            <a:r>
              <a:rPr lang="en-US" altLang="zh-CN"/>
              <a:t>1</a:t>
            </a:r>
            <a:r>
              <a:rPr lang="zh-CN" altLang="en-US"/>
              <a:t>个块就只能最多存储</a:t>
            </a:r>
            <a:r>
              <a:rPr lang="en-US" altLang="zh-CN">
                <a:solidFill>
                  <a:srgbClr val="FF0000"/>
                </a:solidFill>
              </a:rPr>
              <a:t>40</a:t>
            </a:r>
            <a:r>
              <a:rPr lang="zh-CN" altLang="en-US">
                <a:solidFill>
                  <a:srgbClr val="FF0000"/>
                </a:solidFill>
              </a:rPr>
              <a:t>个记录</a:t>
            </a:r>
            <a:endParaRPr lang="zh-CN" altLang="en-US">
              <a:solidFill>
                <a:srgbClr val="FF0000"/>
              </a:solidFill>
            </a:endParaRPr>
          </a:p>
        </p:txBody>
      </p:sp>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实际读取磁盘时</a:t>
            </a:r>
            <a:endParaRPr lang="zh-CN" altLang="en-US"/>
          </a:p>
        </p:txBody>
      </p:sp>
      <p:sp>
        <p:nvSpPr>
          <p:cNvPr id="4" name="文本框 3"/>
          <p:cNvSpPr txBox="1"/>
          <p:nvPr/>
        </p:nvSpPr>
        <p:spPr>
          <a:xfrm>
            <a:off x="1068070" y="1758950"/>
            <a:ext cx="6073775" cy="368300"/>
          </a:xfrm>
          <a:prstGeom prst="rect">
            <a:avLst/>
          </a:prstGeom>
          <a:noFill/>
        </p:spPr>
        <p:txBody>
          <a:bodyPr wrap="square" rtlCol="0">
            <a:spAutoFit/>
          </a:bodyPr>
          <a:p>
            <a:r>
              <a:rPr lang="zh-CN" altLang="en-US"/>
              <a:t>读取磁盘时，每次读取的最小的单位是</a:t>
            </a:r>
            <a:r>
              <a:rPr lang="zh-CN" altLang="en-US" b="1">
                <a:solidFill>
                  <a:srgbClr val="FF0000"/>
                </a:solidFill>
              </a:rPr>
              <a:t>块</a:t>
            </a:r>
            <a:r>
              <a:rPr lang="en-US" altLang="zh-CN" b="1">
                <a:solidFill>
                  <a:srgbClr val="FF0000"/>
                </a:solidFill>
              </a:rPr>
              <a:t>(</a:t>
            </a:r>
            <a:r>
              <a:rPr lang="zh-CN" altLang="en-US" b="1">
                <a:solidFill>
                  <a:srgbClr val="FF0000"/>
                </a:solidFill>
              </a:rPr>
              <a:t>页</a:t>
            </a:r>
            <a:r>
              <a:rPr lang="en-US" altLang="zh-CN" b="1">
                <a:solidFill>
                  <a:srgbClr val="FF0000"/>
                </a:solidFill>
              </a:rPr>
              <a:t>)   4K</a:t>
            </a:r>
            <a:r>
              <a:rPr lang="zh-CN" altLang="en-US" b="1">
                <a:solidFill>
                  <a:srgbClr val="FF0000"/>
                </a:solidFill>
              </a:rPr>
              <a:t>（</a:t>
            </a:r>
            <a:r>
              <a:rPr lang="en-US" altLang="zh-CN" b="1">
                <a:solidFill>
                  <a:srgbClr val="FF0000"/>
                </a:solidFill>
              </a:rPr>
              <a:t>4096</a:t>
            </a:r>
            <a:r>
              <a:rPr lang="zh-CN" altLang="en-US" b="1">
                <a:solidFill>
                  <a:srgbClr val="FF0000"/>
                </a:solidFill>
              </a:rPr>
              <a:t>）</a:t>
            </a:r>
            <a:endParaRPr lang="zh-CN" altLang="en-US" b="1">
              <a:solidFill>
                <a:srgbClr val="FF0000"/>
              </a:solidFill>
            </a:endParaRPr>
          </a:p>
        </p:txBody>
      </p:sp>
      <p:sp>
        <p:nvSpPr>
          <p:cNvPr id="5" name="文本框 4"/>
          <p:cNvSpPr txBox="1"/>
          <p:nvPr/>
        </p:nvSpPr>
        <p:spPr>
          <a:xfrm>
            <a:off x="2030730" y="2529205"/>
            <a:ext cx="4515485" cy="368300"/>
          </a:xfrm>
          <a:prstGeom prst="rect">
            <a:avLst/>
          </a:prstGeom>
          <a:noFill/>
        </p:spPr>
        <p:txBody>
          <a:bodyPr wrap="square" rtlCol="0">
            <a:spAutoFit/>
          </a:bodyPr>
          <a:p>
            <a:r>
              <a:rPr lang="en-US" altLang="zh-CN"/>
              <a:t>1000 * </a:t>
            </a:r>
            <a:r>
              <a:rPr lang="en-US" altLang="zh-CN" b="1">
                <a:solidFill>
                  <a:srgbClr val="FF0000"/>
                </a:solidFill>
              </a:rPr>
              <a:t>12B</a:t>
            </a:r>
            <a:r>
              <a:rPr lang="zh-CN" altLang="en-US" b="1">
                <a:solidFill>
                  <a:srgbClr val="FF0000"/>
                </a:solidFill>
              </a:rPr>
              <a:t>（</a:t>
            </a:r>
            <a:r>
              <a:rPr lang="en-US" altLang="zh-CN" b="1">
                <a:solidFill>
                  <a:srgbClr val="FF0000"/>
                </a:solidFill>
              </a:rPr>
              <a:t>Record</a:t>
            </a:r>
            <a:r>
              <a:rPr lang="zh-CN" altLang="en-US" b="1">
                <a:solidFill>
                  <a:srgbClr val="FF0000"/>
                </a:solidFill>
              </a:rPr>
              <a:t>）</a:t>
            </a:r>
            <a:r>
              <a:rPr lang="en-US" altLang="zh-CN" b="1">
                <a:solidFill>
                  <a:srgbClr val="FF0000"/>
                </a:solidFill>
              </a:rPr>
              <a:t> </a:t>
            </a:r>
            <a:r>
              <a:rPr lang="en-US" altLang="zh-CN"/>
              <a:t>= 12K</a:t>
            </a:r>
            <a:endParaRPr lang="en-US" altLang="zh-CN"/>
          </a:p>
        </p:txBody>
      </p:sp>
      <p:sp>
        <p:nvSpPr>
          <p:cNvPr id="6" name="文本框 5"/>
          <p:cNvSpPr txBox="1"/>
          <p:nvPr/>
        </p:nvSpPr>
        <p:spPr>
          <a:xfrm>
            <a:off x="923925" y="3369310"/>
            <a:ext cx="5916295" cy="368300"/>
          </a:xfrm>
          <a:prstGeom prst="rect">
            <a:avLst/>
          </a:prstGeom>
          <a:noFill/>
        </p:spPr>
        <p:txBody>
          <a:bodyPr wrap="square" rtlCol="0">
            <a:spAutoFit/>
          </a:bodyPr>
          <a:p>
            <a:r>
              <a:rPr lang="zh-CN" altLang="en-US"/>
              <a:t>在一个块中，只存储</a:t>
            </a:r>
            <a:r>
              <a:rPr lang="en-US" altLang="zh-CN">
                <a:solidFill>
                  <a:srgbClr val="FF0000"/>
                </a:solidFill>
              </a:rPr>
              <a:t>key</a:t>
            </a:r>
            <a:r>
              <a:rPr lang="zh-CN" altLang="en-US"/>
              <a:t>，</a:t>
            </a:r>
            <a:r>
              <a:rPr lang="zh-CN" altLang="en-US">
                <a:solidFill>
                  <a:srgbClr val="FF0000"/>
                </a:solidFill>
              </a:rPr>
              <a:t>不存储数据</a:t>
            </a:r>
            <a:r>
              <a:rPr lang="en-US" altLang="zh-CN">
                <a:solidFill>
                  <a:srgbClr val="FF0000"/>
                </a:solidFill>
              </a:rPr>
              <a:t> </a:t>
            </a:r>
            <a:endParaRPr lang="en-US" altLang="zh-CN">
              <a:solidFill>
                <a:srgbClr val="FF0000"/>
              </a:solidFill>
            </a:endParaRPr>
          </a:p>
        </p:txBody>
      </p:sp>
      <p:sp>
        <p:nvSpPr>
          <p:cNvPr id="7" name="文本框 6"/>
          <p:cNvSpPr txBox="1"/>
          <p:nvPr/>
        </p:nvSpPr>
        <p:spPr>
          <a:xfrm>
            <a:off x="1285240" y="3956685"/>
            <a:ext cx="8557895" cy="368300"/>
          </a:xfrm>
          <a:prstGeom prst="rect">
            <a:avLst/>
          </a:prstGeom>
          <a:noFill/>
        </p:spPr>
        <p:txBody>
          <a:bodyPr wrap="square" rtlCol="0">
            <a:spAutoFit/>
          </a:bodyPr>
          <a:p>
            <a:r>
              <a:rPr lang="en-US" altLang="zh-CN">
                <a:solidFill>
                  <a:srgbClr val="FF0000"/>
                </a:solidFill>
              </a:rPr>
              <a:t>key</a:t>
            </a:r>
            <a:r>
              <a:rPr lang="zh-CN" altLang="en-US"/>
              <a:t>用一个</a:t>
            </a:r>
            <a:r>
              <a:rPr lang="en-US" altLang="zh-CN"/>
              <a:t>int</a:t>
            </a:r>
            <a:r>
              <a:rPr lang="zh-CN" altLang="en-US"/>
              <a:t>型数据表示，一个</a:t>
            </a:r>
            <a:r>
              <a:rPr lang="en-US" altLang="zh-CN"/>
              <a:t>int</a:t>
            </a:r>
            <a:r>
              <a:rPr lang="zh-CN" altLang="en-US"/>
              <a:t>型数据是</a:t>
            </a:r>
            <a:r>
              <a:rPr lang="en-US" altLang="zh-CN">
                <a:solidFill>
                  <a:srgbClr val="FF0000"/>
                </a:solidFill>
              </a:rPr>
              <a:t>4B</a:t>
            </a:r>
            <a:r>
              <a:rPr lang="en-US" altLang="zh-CN"/>
              <a:t> </a:t>
            </a:r>
            <a:r>
              <a:rPr lang="zh-CN" altLang="en-US"/>
              <a:t>，</a:t>
            </a:r>
            <a:r>
              <a:rPr lang="en-US" altLang="zh-CN"/>
              <a:t> 1</a:t>
            </a:r>
            <a:r>
              <a:rPr lang="zh-CN" altLang="en-US"/>
              <a:t>个块就可以存储</a:t>
            </a:r>
            <a:r>
              <a:rPr lang="en-US" altLang="zh-CN">
                <a:solidFill>
                  <a:srgbClr val="FF0000"/>
                </a:solidFill>
              </a:rPr>
              <a:t>1000</a:t>
            </a:r>
            <a:r>
              <a:rPr lang="zh-CN" altLang="en-US"/>
              <a:t>个</a:t>
            </a:r>
            <a:r>
              <a:rPr lang="en-US" altLang="zh-CN"/>
              <a:t>key</a:t>
            </a:r>
            <a:endParaRPr lang="en-US" altLang="zh-CN"/>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那最终为什么没有使用</a:t>
            </a:r>
            <a:r>
              <a:rPr lang="en-US" altLang="zh-CN"/>
              <a:t>B</a:t>
            </a:r>
            <a:r>
              <a:rPr lang="zh-CN" altLang="en-US"/>
              <a:t>树作为存储引擎呢？</a:t>
            </a:r>
            <a:endParaRPr lang="zh-CN" altLang="en-US"/>
          </a:p>
        </p:txBody>
      </p:sp>
      <p:pic>
        <p:nvPicPr>
          <p:cNvPr id="4" name="内容占位符 3"/>
          <p:cNvPicPr>
            <a:picLocks noChangeAspect="1"/>
          </p:cNvPicPr>
          <p:nvPr>
            <p:ph idx="1"/>
          </p:nvPr>
        </p:nvPicPr>
        <p:blipFill>
          <a:blip r:embed="rId1"/>
          <a:stretch>
            <a:fillRect/>
          </a:stretch>
        </p:blipFill>
        <p:spPr>
          <a:xfrm>
            <a:off x="385445" y="2176780"/>
            <a:ext cx="11523345" cy="212153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499225" y="2735580"/>
              <a:ext cx="1796415" cy="88265"/>
            </p14:xfrm>
          </p:contentPart>
        </mc:Choice>
        <mc:Fallback xmlns="">
          <p:pic>
            <p:nvPicPr>
              <p:cNvPr id="3" name="墨迹 2"/>
            </p:nvPicPr>
            <p:blipFill>
              <a:blip r:embed="rId3"/>
            </p:blipFill>
            <p:spPr>
              <a:xfrm>
                <a:off x="6499225" y="2735580"/>
                <a:ext cx="1796415" cy="8826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9058910" y="2792730"/>
              <a:ext cx="2379980" cy="83820"/>
            </p14:xfrm>
          </p:contentPart>
        </mc:Choice>
        <mc:Fallback xmlns="">
          <p:pic>
            <p:nvPicPr>
              <p:cNvPr id="5" name="墨迹 4"/>
            </p:nvPicPr>
            <p:blipFill>
              <a:blip r:embed="rId5"/>
            </p:blipFill>
            <p:spPr>
              <a:xfrm>
                <a:off x="9058910" y="2792730"/>
                <a:ext cx="2379980" cy="838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620395" y="3012440"/>
              <a:ext cx="1391920" cy="101600"/>
            </p14:xfrm>
          </p:contentPart>
        </mc:Choice>
        <mc:Fallback xmlns="">
          <p:pic>
            <p:nvPicPr>
              <p:cNvPr id="6" name="墨迹 5"/>
            </p:nvPicPr>
            <p:blipFill>
              <a:blip r:embed="rId7"/>
            </p:blipFill>
            <p:spPr>
              <a:xfrm>
                <a:off x="620395" y="3012440"/>
                <a:ext cx="1391920" cy="101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2033905" y="4180205"/>
              <a:ext cx="1769745" cy="114935"/>
            </p14:xfrm>
          </p:contentPart>
        </mc:Choice>
        <mc:Fallback xmlns="">
          <p:pic>
            <p:nvPicPr>
              <p:cNvPr id="7" name="墨迹 6"/>
            </p:nvPicPr>
            <p:blipFill>
              <a:blip r:embed="rId9"/>
            </p:blipFill>
            <p:spPr>
              <a:xfrm>
                <a:off x="2033905" y="4180205"/>
                <a:ext cx="1769745" cy="1149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4462145" y="4193540"/>
              <a:ext cx="1150620" cy="35560"/>
            </p14:xfrm>
          </p:contentPart>
        </mc:Choice>
        <mc:Fallback xmlns="">
          <p:pic>
            <p:nvPicPr>
              <p:cNvPr id="8" name="墨迹 7"/>
            </p:nvPicPr>
            <p:blipFill>
              <a:blip r:embed="rId11"/>
            </p:blipFill>
            <p:spPr>
              <a:xfrm>
                <a:off x="4462145" y="4193540"/>
                <a:ext cx="1150620" cy="355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6609080" y="4232910"/>
              <a:ext cx="1949450" cy="62230"/>
            </p14:xfrm>
          </p:contentPart>
        </mc:Choice>
        <mc:Fallback xmlns="">
          <p:pic>
            <p:nvPicPr>
              <p:cNvPr id="9" name="墨迹 8"/>
            </p:nvPicPr>
            <p:blipFill>
              <a:blip r:embed="rId13"/>
            </p:blipFill>
            <p:spPr>
              <a:xfrm>
                <a:off x="6609080" y="4232910"/>
                <a:ext cx="1949450" cy="6223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9366250" y="4127500"/>
              <a:ext cx="1576705" cy="62230"/>
            </p14:xfrm>
          </p:contentPart>
        </mc:Choice>
        <mc:Fallback xmlns="">
          <p:pic>
            <p:nvPicPr>
              <p:cNvPr id="10" name="墨迹 9"/>
            </p:nvPicPr>
            <p:blipFill>
              <a:blip r:embed="rId15"/>
            </p:blipFill>
            <p:spPr>
              <a:xfrm>
                <a:off x="9366250" y="4127500"/>
                <a:ext cx="1576705" cy="62230"/>
              </a:xfrm>
              <a:prstGeom prst="rect"/>
            </p:spPr>
          </p:pic>
        </mc:Fallback>
      </mc:AlternateContent>
    </p:spTree>
    <p:custDataLst>
      <p:tags r:id="rId16"/>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991870" y="2104390"/>
            <a:ext cx="10491470" cy="264922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737995" y="2994660"/>
              <a:ext cx="562610" cy="9525"/>
            </p14:xfrm>
          </p:contentPart>
        </mc:Choice>
        <mc:Fallback xmlns="">
          <p:pic>
            <p:nvPicPr>
              <p:cNvPr id="3" name="墨迹 2"/>
            </p:nvPicPr>
            <p:blipFill>
              <a:blip r:embed="rId3"/>
            </p:blipFill>
            <p:spPr>
              <a:xfrm>
                <a:off x="1737995" y="2994660"/>
                <a:ext cx="562610" cy="95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845435" y="2994660"/>
              <a:ext cx="1257300" cy="30480"/>
            </p14:xfrm>
          </p:contentPart>
        </mc:Choice>
        <mc:Fallback xmlns="">
          <p:pic>
            <p:nvPicPr>
              <p:cNvPr id="5" name="墨迹 4"/>
            </p:nvPicPr>
            <p:blipFill>
              <a:blip r:embed="rId5"/>
            </p:blipFill>
            <p:spPr>
              <a:xfrm>
                <a:off x="2845435" y="2994660"/>
                <a:ext cx="1257300" cy="304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4600575" y="2990850"/>
              <a:ext cx="1043940" cy="46990"/>
            </p14:xfrm>
          </p:contentPart>
        </mc:Choice>
        <mc:Fallback xmlns="">
          <p:pic>
            <p:nvPicPr>
              <p:cNvPr id="6" name="墨迹 5"/>
            </p:nvPicPr>
            <p:blipFill>
              <a:blip r:embed="rId7"/>
            </p:blipFill>
            <p:spPr>
              <a:xfrm>
                <a:off x="4600575" y="2990850"/>
                <a:ext cx="1043940" cy="4699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8110220" y="2649855"/>
              <a:ext cx="605790" cy="387985"/>
            </p14:xfrm>
          </p:contentPart>
        </mc:Choice>
        <mc:Fallback xmlns="">
          <p:pic>
            <p:nvPicPr>
              <p:cNvPr id="8" name="墨迹 7"/>
            </p:nvPicPr>
            <p:blipFill>
              <a:blip r:embed="rId9"/>
            </p:blipFill>
            <p:spPr>
              <a:xfrm>
                <a:off x="8110220" y="2649855"/>
                <a:ext cx="605790" cy="38798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4954270" y="3502025"/>
              <a:ext cx="3020695" cy="111125"/>
            </p14:xfrm>
          </p:contentPart>
        </mc:Choice>
        <mc:Fallback xmlns="">
          <p:pic>
            <p:nvPicPr>
              <p:cNvPr id="9" name="墨迹 8"/>
            </p:nvPicPr>
            <p:blipFill>
              <a:blip r:embed="rId11"/>
            </p:blipFill>
            <p:spPr>
              <a:xfrm>
                <a:off x="4954270" y="3502025"/>
                <a:ext cx="3020695" cy="1111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7105015" y="3126740"/>
              <a:ext cx="1082675" cy="443865"/>
            </p14:xfrm>
          </p:contentPart>
        </mc:Choice>
        <mc:Fallback xmlns="">
          <p:pic>
            <p:nvPicPr>
              <p:cNvPr id="10" name="墨迹 9"/>
            </p:nvPicPr>
            <p:blipFill>
              <a:blip r:embed="rId13"/>
            </p:blipFill>
            <p:spPr>
              <a:xfrm>
                <a:off x="7105015" y="3126740"/>
                <a:ext cx="1082675" cy="443865"/>
              </a:xfrm>
              <a:prstGeom prst="rect"/>
            </p:spPr>
          </p:pic>
        </mc:Fallback>
      </mc:AlternateContent>
      <p:sp>
        <p:nvSpPr>
          <p:cNvPr id="11" name="文本框 10"/>
          <p:cNvSpPr txBox="1"/>
          <p:nvPr/>
        </p:nvSpPr>
        <p:spPr>
          <a:xfrm>
            <a:off x="8313420" y="3373120"/>
            <a:ext cx="3734435" cy="368300"/>
          </a:xfrm>
          <a:prstGeom prst="rect">
            <a:avLst/>
          </a:prstGeom>
          <a:noFill/>
        </p:spPr>
        <p:txBody>
          <a:bodyPr wrap="square" rtlCol="0">
            <a:spAutoFit/>
          </a:bodyPr>
          <a:p>
            <a:r>
              <a:rPr lang="zh-CN" altLang="en-US" b="1">
                <a:solidFill>
                  <a:srgbClr val="FF0000"/>
                </a:solidFill>
              </a:rPr>
              <a:t>双向链表：解决遍历和范围查找</a:t>
            </a:r>
            <a:endParaRPr lang="zh-CN" altLang="en-US" b="1">
              <a:solidFill>
                <a:srgbClr val="FF0000"/>
              </a:solidFill>
            </a:endParaRPr>
          </a:p>
        </p:txBody>
      </p:sp>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1682750" y="4566920"/>
              <a:ext cx="899160" cy="46990"/>
            </p14:xfrm>
          </p:contentPart>
        </mc:Choice>
        <mc:Fallback xmlns="">
          <p:pic>
            <p:nvPicPr>
              <p:cNvPr id="12" name="墨迹 11"/>
            </p:nvPicPr>
            <p:blipFill>
              <a:blip r:embed="rId15"/>
            </p:blipFill>
            <p:spPr>
              <a:xfrm>
                <a:off x="1682750" y="4566920"/>
                <a:ext cx="899160" cy="4699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2981960" y="4213225"/>
              <a:ext cx="617855" cy="409575"/>
            </p14:xfrm>
          </p:contentPart>
        </mc:Choice>
        <mc:Fallback xmlns="">
          <p:pic>
            <p:nvPicPr>
              <p:cNvPr id="13" name="墨迹 12"/>
            </p:nvPicPr>
            <p:blipFill>
              <a:blip r:embed="rId17"/>
            </p:blipFill>
            <p:spPr>
              <a:xfrm>
                <a:off x="2981960" y="4213225"/>
                <a:ext cx="617855" cy="4095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5158740" y="4575175"/>
              <a:ext cx="1176020" cy="13335"/>
            </p14:xfrm>
          </p:contentPart>
        </mc:Choice>
        <mc:Fallback xmlns="">
          <p:pic>
            <p:nvPicPr>
              <p:cNvPr id="14" name="墨迹 13"/>
            </p:nvPicPr>
            <p:blipFill>
              <a:blip r:embed="rId19"/>
            </p:blipFill>
            <p:spPr>
              <a:xfrm>
                <a:off x="5158740" y="4575175"/>
                <a:ext cx="1176020" cy="1333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7454265" y="4549775"/>
              <a:ext cx="3544570" cy="93980"/>
            </p14:xfrm>
          </p:contentPart>
        </mc:Choice>
        <mc:Fallback xmlns="">
          <p:pic>
            <p:nvPicPr>
              <p:cNvPr id="15" name="墨迹 14"/>
            </p:nvPicPr>
            <p:blipFill>
              <a:blip r:embed="rId21"/>
            </p:blipFill>
            <p:spPr>
              <a:xfrm>
                <a:off x="7454265" y="4549775"/>
                <a:ext cx="3544570" cy="93980"/>
              </a:xfrm>
              <a:prstGeom prst="rect"/>
            </p:spPr>
          </p:pic>
        </mc:Fallback>
      </mc:AlternateContent>
    </p:spTree>
    <p:custDataLst>
      <p:tags r:id="rId2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客户端相关程序</a:t>
            </a:r>
            <a:endParaRPr lang="zh-CN" altLang="en-US"/>
          </a:p>
        </p:txBody>
      </p:sp>
      <p:pic>
        <p:nvPicPr>
          <p:cNvPr id="4" name="内容占位符 3"/>
          <p:cNvPicPr>
            <a:picLocks noChangeAspect="1"/>
          </p:cNvPicPr>
          <p:nvPr>
            <p:ph idx="1"/>
          </p:nvPr>
        </p:nvPicPr>
        <p:blipFill>
          <a:blip r:embed="rId1"/>
          <a:stretch>
            <a:fillRect/>
          </a:stretch>
        </p:blipFill>
        <p:spPr>
          <a:xfrm>
            <a:off x="647700" y="1554480"/>
            <a:ext cx="8564880" cy="4759325"/>
          </a:xfrm>
          <a:prstGeom prst="rect">
            <a:avLst/>
          </a:prstGeom>
        </p:spPr>
      </p:pic>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8670" y="608400"/>
            <a:ext cx="10969200" cy="705600"/>
          </a:xfrm>
        </p:spPr>
        <p:txBody>
          <a:bodyPr/>
          <a:p>
            <a:r>
              <a:rPr lang="en-US" altLang="zh-CN"/>
              <a:t>B+</a:t>
            </a:r>
            <a:r>
              <a:rPr lang="zh-CN" altLang="en-US"/>
              <a:t>树</a:t>
            </a:r>
            <a:endParaRPr lang="zh-CN" altLang="en-US"/>
          </a:p>
        </p:txBody>
      </p:sp>
      <p:pic>
        <p:nvPicPr>
          <p:cNvPr id="4" name="内容占位符 3"/>
          <p:cNvPicPr>
            <a:picLocks noChangeAspect="1"/>
          </p:cNvPicPr>
          <p:nvPr>
            <p:ph idx="1"/>
          </p:nvPr>
        </p:nvPicPr>
        <p:blipFill>
          <a:blip r:embed="rId1"/>
          <a:stretch>
            <a:fillRect/>
          </a:stretch>
        </p:blipFill>
        <p:spPr>
          <a:xfrm>
            <a:off x="1821180" y="468630"/>
            <a:ext cx="9873615" cy="5575935"/>
          </a:xfrm>
          <a:prstGeom prst="rect">
            <a:avLst/>
          </a:prstGeom>
        </p:spPr>
      </p:pic>
      <p:sp>
        <p:nvSpPr>
          <p:cNvPr id="3" name="文本框 2"/>
          <p:cNvSpPr txBox="1"/>
          <p:nvPr/>
        </p:nvSpPr>
        <p:spPr>
          <a:xfrm>
            <a:off x="228600" y="1553845"/>
            <a:ext cx="1873885" cy="2306955"/>
          </a:xfrm>
          <a:prstGeom prst="rect">
            <a:avLst/>
          </a:prstGeom>
          <a:noFill/>
        </p:spPr>
        <p:txBody>
          <a:bodyPr wrap="square" rtlCol="0">
            <a:spAutoFit/>
          </a:bodyPr>
          <a:p>
            <a:r>
              <a:rPr lang="zh-CN" altLang="en-US" b="1">
                <a:solidFill>
                  <a:schemeClr val="tx1"/>
                </a:solidFill>
              </a:rPr>
              <a:t>利用</a:t>
            </a:r>
            <a:r>
              <a:rPr lang="zh-CN" altLang="en-US" b="1">
                <a:solidFill>
                  <a:schemeClr val="accent6"/>
                </a:solidFill>
              </a:rPr>
              <a:t>局部性原理</a:t>
            </a:r>
            <a:r>
              <a:rPr lang="zh-CN" altLang="en-US" b="1">
                <a:solidFill>
                  <a:schemeClr val="tx1"/>
                </a:solidFill>
              </a:rPr>
              <a:t>，如果是数据与数据之间存放的很近，那么就可以</a:t>
            </a:r>
            <a:r>
              <a:rPr lang="zh-CN" altLang="en-US" b="1">
                <a:solidFill>
                  <a:schemeClr val="accent6"/>
                </a:solidFill>
              </a:rPr>
              <a:t>提前将数据读进缓冲区</a:t>
            </a:r>
            <a:r>
              <a:rPr lang="zh-CN" altLang="en-US" b="1">
                <a:solidFill>
                  <a:schemeClr val="tx1"/>
                </a:solidFill>
              </a:rPr>
              <a:t>中，进一步提高数据查询的效率</a:t>
            </a:r>
            <a:endParaRPr lang="zh-CN" altLang="en-US" b="1">
              <a:solidFill>
                <a:schemeClr val="tx1"/>
              </a:solidFill>
            </a:endParaRPr>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5659755" y="562610"/>
              <a:ext cx="2155825" cy="1137920"/>
            </p14:xfrm>
          </p:contentPart>
        </mc:Choice>
        <mc:Fallback xmlns="">
          <p:pic>
            <p:nvPicPr>
              <p:cNvPr id="5" name="墨迹 4"/>
            </p:nvPicPr>
            <p:blipFill>
              <a:blip r:embed="rId3"/>
            </p:blipFill>
            <p:spPr>
              <a:xfrm>
                <a:off x="5659755" y="562610"/>
                <a:ext cx="2155825" cy="1137920"/>
              </a:xfrm>
              <a:prstGeom prst="rect"/>
            </p:spPr>
          </p:pic>
        </mc:Fallback>
      </mc:AlternateContent>
      <p:sp>
        <p:nvSpPr>
          <p:cNvPr id="6" name="文本框 5"/>
          <p:cNvSpPr txBox="1"/>
          <p:nvPr/>
        </p:nvSpPr>
        <p:spPr>
          <a:xfrm>
            <a:off x="7920355" y="146685"/>
            <a:ext cx="2839720" cy="1198880"/>
          </a:xfrm>
          <a:prstGeom prst="rect">
            <a:avLst/>
          </a:prstGeom>
          <a:noFill/>
        </p:spPr>
        <p:txBody>
          <a:bodyPr wrap="square" rtlCol="0">
            <a:spAutoFit/>
          </a:bodyPr>
          <a:p>
            <a:r>
              <a:rPr lang="zh-CN" altLang="en-US"/>
              <a:t>注意：对于</a:t>
            </a:r>
            <a:r>
              <a:rPr lang="en-US" altLang="zh-CN"/>
              <a:t>B+</a:t>
            </a:r>
            <a:r>
              <a:rPr lang="zh-CN" altLang="en-US"/>
              <a:t>树的</a:t>
            </a:r>
            <a:r>
              <a:rPr lang="zh-CN" altLang="en-US" b="1">
                <a:solidFill>
                  <a:schemeClr val="accent6"/>
                </a:solidFill>
              </a:rPr>
              <a:t>根节点</a:t>
            </a:r>
            <a:r>
              <a:rPr lang="zh-CN" altLang="en-US" b="1">
                <a:solidFill>
                  <a:srgbClr val="FF0000"/>
                </a:solidFill>
              </a:rPr>
              <a:t>常驻内存，那又减少了一次磁盘</a:t>
            </a:r>
            <a:r>
              <a:rPr lang="en-US" altLang="zh-CN" b="1">
                <a:solidFill>
                  <a:srgbClr val="FF0000"/>
                </a:solidFill>
              </a:rPr>
              <a:t>IO</a:t>
            </a:r>
            <a:r>
              <a:rPr lang="zh-CN" altLang="en-US" b="1">
                <a:solidFill>
                  <a:srgbClr val="FF0000"/>
                </a:solidFill>
              </a:rPr>
              <a:t>操作，所以能更快提高查询速度</a:t>
            </a:r>
            <a:endParaRPr lang="zh-CN" altLang="en-US" b="1">
              <a:solidFill>
                <a:srgbClr val="FF0000"/>
              </a:solidFill>
            </a:endParaRPr>
          </a:p>
        </p:txBody>
      </p:sp>
      <p:cxnSp>
        <p:nvCxnSpPr>
          <p:cNvPr id="7" name="直接箭头连接符 6"/>
          <p:cNvCxnSpPr/>
          <p:nvPr/>
        </p:nvCxnSpPr>
        <p:spPr>
          <a:xfrm flipV="1">
            <a:off x="4240530" y="2512695"/>
            <a:ext cx="1376045" cy="8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V="1">
            <a:off x="7626350" y="2503805"/>
            <a:ext cx="1376045" cy="88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416685" y="0"/>
            <a:ext cx="4990465" cy="368300"/>
          </a:xfrm>
          <a:prstGeom prst="rect">
            <a:avLst/>
          </a:prstGeom>
          <a:noFill/>
        </p:spPr>
        <p:txBody>
          <a:bodyPr wrap="square" rtlCol="0">
            <a:spAutoFit/>
          </a:bodyPr>
          <a:p>
            <a:r>
              <a:rPr lang="zh-CN" altLang="en-US"/>
              <a:t>两层：</a:t>
            </a:r>
            <a:r>
              <a:rPr lang="en-US" altLang="zh-CN"/>
              <a:t>1000 * 1000 = </a:t>
            </a:r>
            <a:r>
              <a:rPr lang="en-US" altLang="zh-CN">
                <a:solidFill>
                  <a:srgbClr val="FF0000"/>
                </a:solidFill>
              </a:rPr>
              <a:t>1000000   </a:t>
            </a:r>
            <a:r>
              <a:rPr lang="en-US" altLang="zh-CN" b="1">
                <a:solidFill>
                  <a:schemeClr val="accent6"/>
                </a:solidFill>
              </a:rPr>
              <a:t>1</a:t>
            </a:r>
            <a:r>
              <a:rPr lang="zh-CN" altLang="en-US" b="1">
                <a:solidFill>
                  <a:schemeClr val="accent6"/>
                </a:solidFill>
              </a:rPr>
              <a:t>百万条</a:t>
            </a:r>
            <a:endParaRPr lang="zh-CN" altLang="en-US" b="1">
              <a:solidFill>
                <a:schemeClr val="accent6"/>
              </a:solidFill>
            </a:endParaRPr>
          </a:p>
        </p:txBody>
      </p:sp>
      <p:sp>
        <p:nvSpPr>
          <p:cNvPr id="11" name="文本框 10"/>
          <p:cNvSpPr txBox="1"/>
          <p:nvPr/>
        </p:nvSpPr>
        <p:spPr>
          <a:xfrm>
            <a:off x="1445895" y="321310"/>
            <a:ext cx="5055235" cy="394335"/>
          </a:xfrm>
          <a:prstGeom prst="rect">
            <a:avLst/>
          </a:prstGeom>
          <a:noFill/>
        </p:spPr>
        <p:txBody>
          <a:bodyPr wrap="square" rtlCol="0">
            <a:noAutofit/>
          </a:bodyPr>
          <a:p>
            <a:r>
              <a:rPr lang="zh-CN" altLang="en-US"/>
              <a:t>三层：</a:t>
            </a:r>
            <a:r>
              <a:rPr lang="en-US" altLang="zh-CN"/>
              <a:t>1000 * 1000 * 1000 = 10^9   </a:t>
            </a:r>
            <a:r>
              <a:rPr lang="en-US" altLang="zh-CN" b="1">
                <a:solidFill>
                  <a:schemeClr val="accent6"/>
                </a:solidFill>
              </a:rPr>
              <a:t>10</a:t>
            </a:r>
            <a:r>
              <a:rPr lang="zh-CN" altLang="en-US" b="1">
                <a:solidFill>
                  <a:schemeClr val="accent6"/>
                </a:solidFill>
              </a:rPr>
              <a:t>亿条</a:t>
            </a:r>
            <a:endParaRPr lang="zh-CN" altLang="en-US" b="1">
              <a:solidFill>
                <a:schemeClr val="accent6"/>
              </a:solidFill>
            </a:endParaRPr>
          </a:p>
        </p:txBody>
      </p:sp>
      <p:sp>
        <p:nvSpPr>
          <p:cNvPr id="9" name="文本框 8"/>
          <p:cNvSpPr txBox="1"/>
          <p:nvPr/>
        </p:nvSpPr>
        <p:spPr>
          <a:xfrm>
            <a:off x="347345" y="6144895"/>
            <a:ext cx="8476615" cy="368300"/>
          </a:xfrm>
          <a:prstGeom prst="rect">
            <a:avLst/>
          </a:prstGeom>
          <a:noFill/>
        </p:spPr>
        <p:txBody>
          <a:bodyPr wrap="square" rtlCol="0">
            <a:spAutoFit/>
          </a:bodyPr>
          <a:p>
            <a:r>
              <a:rPr lang="zh-CN" altLang="en-US"/>
              <a:t>通过主键</a:t>
            </a:r>
            <a:r>
              <a:rPr lang="en-US" altLang="zh-CN"/>
              <a:t>id </a:t>
            </a:r>
            <a:r>
              <a:rPr lang="zh-CN" altLang="en-US"/>
              <a:t>建立的</a:t>
            </a:r>
            <a:r>
              <a:rPr lang="en-US" altLang="zh-CN"/>
              <a:t>B+Three, </a:t>
            </a:r>
            <a:r>
              <a:rPr lang="zh-CN" altLang="en-US"/>
              <a:t>非叶子节点没有数据，</a:t>
            </a:r>
            <a:r>
              <a:rPr lang="zh-CN" altLang="en-US">
                <a:solidFill>
                  <a:srgbClr val="FF0000"/>
                </a:solidFill>
              </a:rPr>
              <a:t>只有叶子节点上才有数据</a:t>
            </a:r>
            <a:endParaRPr lang="zh-CN" altLang="en-US">
              <a:solidFill>
                <a:srgbClr val="FF0000"/>
              </a:solidFill>
            </a:endParaRPr>
          </a:p>
        </p:txBody>
      </p:sp>
      <mc:AlternateContent xmlns:mc="http://schemas.openxmlformats.org/markup-compatibility/2006" xmlns:p14="http://schemas.microsoft.com/office/powerpoint/2010/main">
        <mc:Choice Requires="p14">
          <p:contentPart r:id="rId4" p14:bwMode="auto">
            <p14:nvContentPartPr>
              <p14:cNvPr id="12" name="墨迹 11"/>
              <p14:cNvContentPartPr/>
              <p14:nvPr/>
            </p14:nvContentPartPr>
            <p14:xfrm>
              <a:off x="1971040" y="3787140"/>
              <a:ext cx="673735" cy="503555"/>
            </p14:xfrm>
          </p:contentPart>
        </mc:Choice>
        <mc:Fallback xmlns="">
          <p:pic>
            <p:nvPicPr>
              <p:cNvPr id="12" name="墨迹 11"/>
            </p:nvPicPr>
            <p:blipFill>
              <a:blip r:embed="rId5"/>
            </p:blipFill>
            <p:spPr>
              <a:xfrm>
                <a:off x="1971040" y="3787140"/>
                <a:ext cx="673735" cy="5035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3" name="墨迹 12"/>
              <p14:cNvContentPartPr/>
              <p14:nvPr/>
            </p14:nvContentPartPr>
            <p14:xfrm>
              <a:off x="2324735" y="2006600"/>
              <a:ext cx="1981200" cy="1087120"/>
            </p14:xfrm>
          </p:contentPart>
        </mc:Choice>
        <mc:Fallback xmlns="">
          <p:pic>
            <p:nvPicPr>
              <p:cNvPr id="13" name="墨迹 12"/>
            </p:nvPicPr>
            <p:blipFill>
              <a:blip r:embed="rId7"/>
            </p:blipFill>
            <p:spPr>
              <a:xfrm>
                <a:off x="2324735" y="2006600"/>
                <a:ext cx="1981200" cy="10871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4" name="墨迹 13"/>
              <p14:cNvContentPartPr/>
              <p14:nvPr/>
            </p14:nvContentPartPr>
            <p14:xfrm>
              <a:off x="2691130" y="2211070"/>
              <a:ext cx="294005" cy="222250"/>
            </p14:xfrm>
          </p:contentPart>
        </mc:Choice>
        <mc:Fallback xmlns="">
          <p:pic>
            <p:nvPicPr>
              <p:cNvPr id="14" name="墨迹 13"/>
            </p:nvPicPr>
            <p:blipFill>
              <a:blip r:embed="rId9"/>
            </p:blipFill>
            <p:spPr>
              <a:xfrm>
                <a:off x="2691130" y="2211070"/>
                <a:ext cx="294005" cy="222250"/>
              </a:xfrm>
              <a:prstGeom prst="rect"/>
            </p:spPr>
          </p:pic>
        </mc:Fallback>
      </mc:AlternateContent>
      <p:sp>
        <p:nvSpPr>
          <p:cNvPr id="15" name="文本框 14"/>
          <p:cNvSpPr txBox="1"/>
          <p:nvPr/>
        </p:nvSpPr>
        <p:spPr>
          <a:xfrm>
            <a:off x="169545" y="4905375"/>
            <a:ext cx="1503680" cy="645160"/>
          </a:xfrm>
          <a:prstGeom prst="rect">
            <a:avLst/>
          </a:prstGeom>
          <a:noFill/>
        </p:spPr>
        <p:txBody>
          <a:bodyPr wrap="square" rtlCol="0">
            <a:spAutoFit/>
          </a:bodyPr>
          <a:p>
            <a:r>
              <a:rPr lang="zh-CN" altLang="en-US" b="1">
                <a:solidFill>
                  <a:srgbClr val="FF0000"/>
                </a:solidFill>
              </a:rPr>
              <a:t>数据块</a:t>
            </a:r>
            <a:r>
              <a:rPr lang="zh-CN" altLang="en-US">
                <a:solidFill>
                  <a:srgbClr val="FF0000"/>
                </a:solidFill>
              </a:rPr>
              <a:t>（页）存在磁盘上</a:t>
            </a:r>
            <a:endParaRPr lang="zh-CN" altLang="en-US">
              <a:solidFill>
                <a:srgbClr val="FF0000"/>
              </a:solidFill>
            </a:endParaRPr>
          </a:p>
        </p:txBody>
      </p:sp>
      <p:sp>
        <p:nvSpPr>
          <p:cNvPr id="16" name="文本框 15"/>
          <p:cNvSpPr txBox="1"/>
          <p:nvPr/>
        </p:nvSpPr>
        <p:spPr>
          <a:xfrm>
            <a:off x="10551795" y="1195070"/>
            <a:ext cx="1640205" cy="922020"/>
          </a:xfrm>
          <a:prstGeom prst="rect">
            <a:avLst/>
          </a:prstGeom>
          <a:noFill/>
        </p:spPr>
        <p:txBody>
          <a:bodyPr wrap="square" rtlCol="0">
            <a:spAutoFit/>
          </a:bodyPr>
          <a:p>
            <a:r>
              <a:rPr lang="zh-CN" altLang="en-US"/>
              <a:t>非叶子节点</a:t>
            </a:r>
            <a:endParaRPr lang="zh-CN" altLang="en-US"/>
          </a:p>
          <a:p>
            <a:r>
              <a:rPr lang="zh-CN" altLang="en-US"/>
              <a:t>称为</a:t>
            </a:r>
            <a:r>
              <a:rPr lang="zh-CN" altLang="en-US" b="1">
                <a:solidFill>
                  <a:srgbClr val="FF0000"/>
                </a:solidFill>
              </a:rPr>
              <a:t>索引块</a:t>
            </a:r>
            <a:r>
              <a:rPr lang="zh-CN" altLang="en-US"/>
              <a:t>，</a:t>
            </a:r>
            <a:endParaRPr lang="zh-CN" altLang="en-US"/>
          </a:p>
          <a:p>
            <a:r>
              <a:rPr lang="zh-CN" altLang="en-US"/>
              <a:t>存在</a:t>
            </a:r>
            <a:r>
              <a:rPr lang="zh-CN" altLang="en-US">
                <a:solidFill>
                  <a:srgbClr val="FF0000"/>
                </a:solidFill>
              </a:rPr>
              <a:t>磁盘上</a:t>
            </a:r>
            <a:endParaRPr lang="zh-CN" altLang="en-US">
              <a:solidFill>
                <a:srgbClr val="FF0000"/>
              </a:solidFill>
            </a:endParaRPr>
          </a:p>
        </p:txBody>
      </p:sp>
    </p:spTree>
    <p:custDataLst>
      <p:tags r:id="rId10"/>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0111" y="1956656"/>
            <a:ext cx="8756374" cy="2584450"/>
          </a:xfrm>
          <a:prstGeom prst="rect">
            <a:avLst/>
          </a:prstGeom>
          <a:noFill/>
        </p:spPr>
        <p:txBody>
          <a:bodyPr wrap="square" rtlCol="0">
            <a:spAutoFit/>
          </a:bodyPr>
          <a:lstStyle/>
          <a:p>
            <a:r>
              <a:rPr lang="zh-CN" altLang="en-US" dirty="0">
                <a:solidFill>
                  <a:srgbClr val="FF0000"/>
                </a:solidFill>
              </a:rPr>
              <a:t>页</a:t>
            </a:r>
            <a:r>
              <a:rPr lang="zh-CN" altLang="en-US" dirty="0"/>
              <a:t>是 </a:t>
            </a:r>
            <a:r>
              <a:rPr lang="en-US" altLang="zh-CN" dirty="0" err="1"/>
              <a:t>InnoDB</a:t>
            </a:r>
            <a:r>
              <a:rPr lang="en-US" altLang="zh-CN" dirty="0"/>
              <a:t> </a:t>
            </a:r>
            <a:r>
              <a:rPr lang="zh-CN" altLang="en-US" dirty="0"/>
              <a:t>磁盘管理的最小单位。在 </a:t>
            </a:r>
            <a:r>
              <a:rPr lang="en-US" altLang="zh-CN" dirty="0" err="1"/>
              <a:t>InnoDB</a:t>
            </a:r>
            <a:r>
              <a:rPr lang="en-US" altLang="zh-CN" dirty="0"/>
              <a:t> </a:t>
            </a:r>
            <a:r>
              <a:rPr lang="zh-CN" altLang="en-US" dirty="0"/>
              <a:t>存储引擎中</a:t>
            </a:r>
            <a:r>
              <a:rPr lang="en-US" altLang="zh-CN" dirty="0"/>
              <a:t>,</a:t>
            </a:r>
            <a:r>
              <a:rPr lang="en-US" altLang="zh-CN" dirty="0">
                <a:solidFill>
                  <a:srgbClr val="FF0000"/>
                </a:solidFill>
              </a:rPr>
              <a:t> </a:t>
            </a:r>
            <a:r>
              <a:rPr lang="zh-CN" altLang="en-US" dirty="0">
                <a:solidFill>
                  <a:srgbClr val="FF0000"/>
                </a:solidFill>
              </a:rPr>
              <a:t>页默认大小为</a:t>
            </a:r>
            <a:r>
              <a:rPr lang="en-US" altLang="zh-CN" dirty="0">
                <a:solidFill>
                  <a:srgbClr val="FF0000"/>
                </a:solidFill>
              </a:rPr>
              <a:t>16KB</a:t>
            </a:r>
            <a:r>
              <a:rPr lang="zh-CN" altLang="en-US" dirty="0"/>
              <a:t>。</a:t>
            </a:r>
            <a:endParaRPr lang="en-US" altLang="zh-CN" dirty="0"/>
          </a:p>
          <a:p>
            <a:r>
              <a:rPr lang="zh-CN" altLang="en-US" dirty="0"/>
              <a:t>可以通过参数</a:t>
            </a:r>
            <a:r>
              <a:rPr lang="zh-CN" altLang="en-US" dirty="0">
                <a:solidFill>
                  <a:srgbClr val="FF0000"/>
                </a:solidFill>
              </a:rPr>
              <a:t> </a:t>
            </a:r>
            <a:r>
              <a:rPr lang="en-US" altLang="zh-CN" dirty="0" err="1">
                <a:solidFill>
                  <a:srgbClr val="FF0000"/>
                </a:solidFill>
              </a:rPr>
              <a:t>innodb_page_size</a:t>
            </a:r>
            <a:r>
              <a:rPr lang="en-US" altLang="zh-CN" dirty="0"/>
              <a:t> </a:t>
            </a:r>
            <a:r>
              <a:rPr lang="zh-CN" altLang="en-US" dirty="0"/>
              <a:t>将页的大小设置为 </a:t>
            </a:r>
            <a:r>
              <a:rPr lang="en-US" altLang="zh-CN" dirty="0"/>
              <a:t>4K</a:t>
            </a:r>
            <a:r>
              <a:rPr lang="zh-CN" altLang="en-US" dirty="0"/>
              <a:t>、</a:t>
            </a:r>
            <a:r>
              <a:rPr lang="en-US" altLang="zh-CN" dirty="0"/>
              <a:t>8K </a:t>
            </a:r>
            <a:r>
              <a:rPr lang="zh-CN" altLang="en-US" dirty="0"/>
              <a:t>和 </a:t>
            </a:r>
            <a:r>
              <a:rPr lang="en-US" altLang="zh-CN" dirty="0"/>
              <a:t>16K</a:t>
            </a:r>
            <a:r>
              <a:rPr lang="zh-CN" altLang="en-US" dirty="0"/>
              <a:t>。</a:t>
            </a:r>
            <a:endParaRPr lang="en-US" altLang="zh-CN" dirty="0"/>
          </a:p>
          <a:p>
            <a:endParaRPr lang="en-US" altLang="zh-CN" dirty="0"/>
          </a:p>
          <a:p>
            <a:r>
              <a:rPr lang="en-US" altLang="zh-CN" dirty="0" err="1"/>
              <a:t>InnoDB</a:t>
            </a:r>
            <a:r>
              <a:rPr lang="en-US" altLang="zh-CN" dirty="0"/>
              <a:t> </a:t>
            </a:r>
            <a:r>
              <a:rPr lang="zh-CN" altLang="en-US" dirty="0"/>
              <a:t>每次</a:t>
            </a:r>
            <a:r>
              <a:rPr lang="zh-CN" altLang="en-US" dirty="0">
                <a:solidFill>
                  <a:srgbClr val="FF0000"/>
                </a:solidFill>
              </a:rPr>
              <a:t>至少会将 </a:t>
            </a:r>
            <a:r>
              <a:rPr lang="en-US" altLang="zh-CN" dirty="0">
                <a:solidFill>
                  <a:srgbClr val="FF0000"/>
                </a:solidFill>
              </a:rPr>
              <a:t>1 </a:t>
            </a:r>
            <a:r>
              <a:rPr lang="zh-CN" altLang="en-US" dirty="0">
                <a:solidFill>
                  <a:srgbClr val="FF0000"/>
                </a:solidFill>
              </a:rPr>
              <a:t>个页的数据从磁盘</a:t>
            </a:r>
            <a:r>
              <a:rPr lang="zh-CN" altLang="en-US" b="1" dirty="0">
                <a:solidFill>
                  <a:srgbClr val="FF0000"/>
                </a:solidFill>
              </a:rPr>
              <a:t>读取</a:t>
            </a:r>
            <a:r>
              <a:rPr lang="zh-CN" altLang="en-US" dirty="0">
                <a:solidFill>
                  <a:srgbClr val="FF0000"/>
                </a:solidFill>
              </a:rPr>
              <a:t>到内存</a:t>
            </a:r>
            <a:r>
              <a:rPr lang="zh-CN" altLang="en-US" dirty="0"/>
              <a:t>，每次至少也会</a:t>
            </a:r>
            <a:r>
              <a:rPr lang="zh-CN" altLang="en-US" dirty="0">
                <a:solidFill>
                  <a:srgbClr val="FF0000"/>
                </a:solidFill>
              </a:rPr>
              <a:t>将 </a:t>
            </a:r>
            <a:r>
              <a:rPr lang="en-US" altLang="zh-CN" dirty="0">
                <a:solidFill>
                  <a:srgbClr val="FF0000"/>
                </a:solidFill>
              </a:rPr>
              <a:t>1 </a:t>
            </a:r>
            <a:r>
              <a:rPr lang="zh-CN" altLang="en-US" dirty="0">
                <a:solidFill>
                  <a:srgbClr val="FF0000"/>
                </a:solidFill>
              </a:rPr>
              <a:t>个页的数据从内存</a:t>
            </a:r>
            <a:r>
              <a:rPr lang="zh-CN" altLang="en-US" b="1" dirty="0">
                <a:solidFill>
                  <a:srgbClr val="FF0000"/>
                </a:solidFill>
              </a:rPr>
              <a:t>写到</a:t>
            </a:r>
            <a:r>
              <a:rPr lang="zh-CN" altLang="en-US" dirty="0">
                <a:solidFill>
                  <a:srgbClr val="FF0000"/>
                </a:solidFill>
              </a:rPr>
              <a:t>磁盘</a:t>
            </a:r>
            <a:r>
              <a:rPr lang="zh-CN" altLang="en-US" dirty="0"/>
              <a:t>。</a:t>
            </a:r>
            <a:endParaRPr lang="en-US" altLang="zh-CN" dirty="0"/>
          </a:p>
          <a:p>
            <a:endParaRPr lang="en-US" altLang="zh-CN" dirty="0"/>
          </a:p>
          <a:p>
            <a:r>
              <a:rPr lang="zh-CN" altLang="en-US" dirty="0"/>
              <a:t>在</a:t>
            </a:r>
            <a:r>
              <a:rPr lang="en-US" altLang="zh-CN" dirty="0" err="1"/>
              <a:t>InnoDB</a:t>
            </a:r>
            <a:r>
              <a:rPr lang="zh-CN" altLang="en-US" dirty="0"/>
              <a:t>存储引擎中，有很多种页类型。其中最重要的是</a:t>
            </a:r>
            <a:r>
              <a:rPr lang="zh-CN" altLang="en-US" b="1" dirty="0">
                <a:solidFill>
                  <a:srgbClr val="FF0000"/>
                </a:solidFill>
              </a:rPr>
              <a:t>数据页</a:t>
            </a:r>
            <a:r>
              <a:rPr lang="zh-CN" altLang="en-US" dirty="0"/>
              <a:t>，也叫 </a:t>
            </a:r>
            <a:r>
              <a:rPr lang="en-US" altLang="zh-CN" dirty="0"/>
              <a:t>B-tree Node</a:t>
            </a:r>
            <a:r>
              <a:rPr lang="zh-CN" altLang="en-US" dirty="0"/>
              <a:t>。里面存储了</a:t>
            </a:r>
            <a:r>
              <a:rPr lang="zh-CN" altLang="en-US" dirty="0">
                <a:solidFill>
                  <a:srgbClr val="FF0000"/>
                </a:solidFill>
              </a:rPr>
              <a:t>索引和数据</a:t>
            </a:r>
            <a:r>
              <a:rPr lang="zh-CN" altLang="en-US" dirty="0"/>
              <a:t>的信息。</a:t>
            </a:r>
            <a:endParaRPr lang="en-US" altLang="zh-CN" dirty="0"/>
          </a:p>
          <a:p>
            <a:endParaRPr lang="zh-CN" altLang="en-US" dirty="0"/>
          </a:p>
        </p:txBody>
      </p:sp>
      <p:sp>
        <p:nvSpPr>
          <p:cNvPr id="3"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dirty="0" err="1">
                <a:latin typeface="+mj-ea"/>
                <a:sym typeface="+mn-ea"/>
              </a:rPr>
              <a:t>InnoDB</a:t>
            </a:r>
            <a:r>
              <a:rPr lang="zh-CN" altLang="en-US" dirty="0">
                <a:latin typeface="+mj-ea"/>
                <a:sym typeface="+mn-ea"/>
              </a:rPr>
              <a:t>数据页格式</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8002" y="0"/>
            <a:ext cx="6936314" cy="6858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49006" y="248478"/>
            <a:ext cx="9094305" cy="7662545"/>
          </a:xfrm>
          <a:prstGeom prst="rect">
            <a:avLst/>
          </a:prstGeom>
          <a:noFill/>
        </p:spPr>
        <p:txBody>
          <a:bodyPr wrap="square" rtlCol="0">
            <a:spAutoFit/>
          </a:bodyPr>
          <a:lstStyle/>
          <a:p>
            <a:r>
              <a:rPr lang="en-US" altLang="zh-CN" sz="2400" b="1" dirty="0"/>
              <a:t>File Header</a:t>
            </a:r>
            <a:endParaRPr lang="en-US" altLang="zh-CN" sz="2400" b="1" dirty="0"/>
          </a:p>
          <a:p>
            <a:r>
              <a:rPr lang="zh-CN" altLang="en-US" dirty="0"/>
              <a:t>        主要存储表空间相关信息</a:t>
            </a:r>
            <a:endParaRPr lang="en-US" altLang="zh-CN" dirty="0"/>
          </a:p>
          <a:p>
            <a:endParaRPr lang="en-US" altLang="zh-CN" dirty="0"/>
          </a:p>
          <a:p>
            <a:r>
              <a:rPr lang="en-US" altLang="zh-CN" sz="2400" b="1" dirty="0"/>
              <a:t>Page Header</a:t>
            </a:r>
            <a:endParaRPr lang="en-US" altLang="zh-CN" sz="2400" b="1" dirty="0"/>
          </a:p>
          <a:p>
            <a:r>
              <a:rPr lang="zh-CN" altLang="en-US" dirty="0"/>
              <a:t>        主要存储</a:t>
            </a:r>
            <a:r>
              <a:rPr lang="zh-CN" altLang="en-US" dirty="0">
                <a:solidFill>
                  <a:srgbClr val="FF0000"/>
                </a:solidFill>
              </a:rPr>
              <a:t>数据页的元信息</a:t>
            </a:r>
            <a:endParaRPr lang="en-US" altLang="zh-CN" dirty="0">
              <a:solidFill>
                <a:srgbClr val="FF0000"/>
              </a:solidFill>
            </a:endParaRPr>
          </a:p>
          <a:p>
            <a:endParaRPr lang="en-US" altLang="zh-CN" dirty="0"/>
          </a:p>
          <a:p>
            <a:r>
              <a:rPr lang="en-US" altLang="zh-CN" sz="2400" b="1" dirty="0"/>
              <a:t>Infimum + Supremum Records</a:t>
            </a:r>
            <a:endParaRPr lang="en-US" altLang="zh-CN" sz="2400" b="1" dirty="0"/>
          </a:p>
          <a:p>
            <a:r>
              <a:rPr lang="zh-CN" altLang="en-US" dirty="0"/>
              <a:t>        每个数据页中</a:t>
            </a:r>
            <a:r>
              <a:rPr lang="zh-CN" altLang="en-US" dirty="0">
                <a:solidFill>
                  <a:srgbClr val="FF0000"/>
                </a:solidFill>
              </a:rPr>
              <a:t>有两个虚拟行记录</a:t>
            </a:r>
            <a:r>
              <a:rPr lang="zh-CN" altLang="en-US" dirty="0"/>
              <a:t>用来限定记录的边界，</a:t>
            </a:r>
            <a:r>
              <a:rPr lang="en-US" altLang="zh-CN" dirty="0"/>
              <a:t>infimum record </a:t>
            </a:r>
            <a:r>
              <a:rPr lang="zh-CN" altLang="en-US" dirty="0"/>
              <a:t>是数据页上最小的记录，</a:t>
            </a:r>
            <a:r>
              <a:rPr lang="en-US" altLang="zh-CN" dirty="0"/>
              <a:t>supremum record </a:t>
            </a:r>
            <a:r>
              <a:rPr lang="zh-CN" altLang="en-US" dirty="0"/>
              <a:t>是数据页上最大的记录。</a:t>
            </a:r>
            <a:endParaRPr lang="en-US" altLang="zh-CN" dirty="0"/>
          </a:p>
          <a:p>
            <a:endParaRPr lang="en-US" altLang="zh-CN" dirty="0"/>
          </a:p>
          <a:p>
            <a:r>
              <a:rPr lang="en-US" altLang="zh-CN" sz="2400" b="1" dirty="0"/>
              <a:t>User Records</a:t>
            </a:r>
            <a:endParaRPr lang="en-US" altLang="zh-CN" sz="2400" b="1" dirty="0"/>
          </a:p>
          <a:p>
            <a:r>
              <a:rPr lang="en-US" altLang="zh-CN" dirty="0"/>
              <a:t>         </a:t>
            </a:r>
            <a:r>
              <a:rPr lang="zh-CN" altLang="en-US" dirty="0"/>
              <a:t>用户数据，</a:t>
            </a:r>
            <a:r>
              <a:rPr lang="zh-CN" altLang="en-US" dirty="0">
                <a:solidFill>
                  <a:srgbClr val="FF0000"/>
                </a:solidFill>
              </a:rPr>
              <a:t>实际存储的行记录</a:t>
            </a:r>
            <a:r>
              <a:rPr lang="zh-CN" altLang="en-US" dirty="0"/>
              <a:t>。</a:t>
            </a:r>
            <a:endParaRPr lang="en-US" altLang="zh-CN" dirty="0"/>
          </a:p>
          <a:p>
            <a:endParaRPr lang="en-US" altLang="zh-CN" dirty="0"/>
          </a:p>
          <a:p>
            <a:r>
              <a:rPr lang="en-US" altLang="zh-CN" sz="2400" b="1" dirty="0"/>
              <a:t>Free Space</a:t>
            </a:r>
            <a:endParaRPr lang="en-US" altLang="zh-CN" sz="2400" b="1" dirty="0"/>
          </a:p>
          <a:p>
            <a:r>
              <a:rPr lang="en-US" altLang="zh-CN" dirty="0"/>
              <a:t>         </a:t>
            </a:r>
            <a:r>
              <a:rPr lang="zh-CN" altLang="en-US" dirty="0"/>
              <a:t>空闲空间。</a:t>
            </a:r>
            <a:endParaRPr lang="en-US" altLang="zh-CN" dirty="0"/>
          </a:p>
          <a:p>
            <a:endParaRPr lang="en-US" altLang="zh-CN" dirty="0"/>
          </a:p>
          <a:p>
            <a:r>
              <a:rPr lang="en-US" altLang="zh-CN" sz="2400" b="1" dirty="0"/>
              <a:t>Page Directory</a:t>
            </a:r>
            <a:endParaRPr lang="en-US" altLang="zh-CN" sz="2400" b="1" dirty="0"/>
          </a:p>
          <a:p>
            <a:r>
              <a:rPr lang="en-US" altLang="zh-CN" dirty="0"/>
              <a:t>          </a:t>
            </a:r>
            <a:r>
              <a:rPr lang="zh-CN" altLang="en-US" dirty="0">
                <a:solidFill>
                  <a:srgbClr val="FF0000"/>
                </a:solidFill>
              </a:rPr>
              <a:t>页目录，存放了记录的相对位置</a:t>
            </a:r>
            <a:r>
              <a:rPr lang="zh-CN" altLang="en-US" dirty="0"/>
              <a:t>。</a:t>
            </a:r>
            <a:endParaRPr lang="en-US" altLang="zh-CN" dirty="0"/>
          </a:p>
          <a:p>
            <a:endParaRPr lang="en-US" altLang="zh-CN" dirty="0"/>
          </a:p>
          <a:p>
            <a:r>
              <a:rPr lang="en-US" altLang="zh-CN" sz="2400" b="1" dirty="0"/>
              <a:t>File Trailer</a:t>
            </a:r>
            <a:endParaRPr lang="en-US" altLang="zh-CN" sz="2400" b="1" dirty="0"/>
          </a:p>
          <a:p>
            <a:r>
              <a:rPr lang="en-US" altLang="zh-CN" dirty="0"/>
              <a:t>         </a:t>
            </a:r>
            <a:r>
              <a:rPr lang="zh-CN" altLang="en-US" dirty="0"/>
              <a:t>位于数据页的最后，用来检测页是否完整地写入磁盘。</a:t>
            </a:r>
            <a:endParaRPr lang="en-US" altLang="zh-CN" dirty="0"/>
          </a:p>
          <a:p>
            <a:r>
              <a:rPr lang="en-US" altLang="zh-CN" dirty="0"/>
              <a:t>         </a:t>
            </a:r>
            <a:endParaRPr lang="en-US" altLang="zh-CN" dirty="0"/>
          </a:p>
          <a:p>
            <a:endParaRPr lang="en-US" altLang="zh-CN" dirty="0"/>
          </a:p>
          <a:p>
            <a:endParaRPr lang="en-US" altLang="zh-CN" dirty="0"/>
          </a:p>
          <a:p>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0240" y="390575"/>
            <a:ext cx="6431837" cy="4564776"/>
          </a:xfrm>
          <a:prstGeom prst="rect">
            <a:avLst/>
          </a:prstGeom>
        </p:spPr>
      </p:pic>
      <p:sp>
        <p:nvSpPr>
          <p:cNvPr id="4" name="文本框 3"/>
          <p:cNvSpPr txBox="1"/>
          <p:nvPr/>
        </p:nvSpPr>
        <p:spPr>
          <a:xfrm>
            <a:off x="1806010" y="5391186"/>
            <a:ext cx="9014791" cy="922020"/>
          </a:xfrm>
          <a:prstGeom prst="rect">
            <a:avLst/>
          </a:prstGeom>
          <a:noFill/>
        </p:spPr>
        <p:txBody>
          <a:bodyPr wrap="square" rtlCol="0">
            <a:spAutoFit/>
          </a:bodyPr>
          <a:lstStyle/>
          <a:p>
            <a:r>
              <a:rPr lang="zh-CN" altLang="en-US" dirty="0">
                <a:solidFill>
                  <a:srgbClr val="FF0000"/>
                </a:solidFill>
              </a:rPr>
              <a:t>行记录</a:t>
            </a:r>
            <a:r>
              <a:rPr lang="zh-CN" altLang="en-US" dirty="0"/>
              <a:t>是用</a:t>
            </a:r>
            <a:r>
              <a:rPr lang="zh-CN" altLang="en-US" dirty="0">
                <a:solidFill>
                  <a:srgbClr val="FF0000"/>
                </a:solidFill>
              </a:rPr>
              <a:t>单链表形式</a:t>
            </a:r>
            <a:r>
              <a:rPr lang="zh-CN" altLang="en-US" dirty="0"/>
              <a:t>组织的，最小最大记录相当于两个哨兵。</a:t>
            </a:r>
            <a:r>
              <a:rPr lang="en-US" altLang="zh-CN" dirty="0">
                <a:solidFill>
                  <a:srgbClr val="FF0000"/>
                </a:solidFill>
              </a:rPr>
              <a:t>Page Directory</a:t>
            </a:r>
            <a:r>
              <a:rPr lang="zh-CN" altLang="en-US" dirty="0"/>
              <a:t>是一个数组，里面包含很多指向记录的指针</a:t>
            </a:r>
            <a:r>
              <a:rPr lang="en-US" altLang="zh-CN" dirty="0"/>
              <a:t>(</a:t>
            </a:r>
            <a:r>
              <a:rPr lang="zh-CN" altLang="en-US" dirty="0"/>
              <a:t>又叫 </a:t>
            </a:r>
            <a:r>
              <a:rPr lang="en-US" altLang="zh-CN" dirty="0"/>
              <a:t>Slot)</a:t>
            </a:r>
            <a:r>
              <a:rPr lang="zh-CN" altLang="en-US" dirty="0"/>
              <a:t>，</a:t>
            </a:r>
            <a:r>
              <a:rPr lang="en-US" altLang="zh-CN" dirty="0"/>
              <a:t>S0</a:t>
            </a:r>
            <a:r>
              <a:rPr lang="zh-CN" altLang="en-US" dirty="0"/>
              <a:t>指向最小记录的链表</a:t>
            </a:r>
            <a:r>
              <a:rPr lang="en-US" altLang="zh-CN" dirty="0"/>
              <a:t>, Sn</a:t>
            </a:r>
            <a:r>
              <a:rPr lang="zh-CN" altLang="en-US" dirty="0"/>
              <a:t>指向最大记录的链表。</a:t>
            </a:r>
            <a:r>
              <a:rPr lang="en-US" altLang="zh-CN" dirty="0"/>
              <a:t>S1 ~ Sn-1 </a:t>
            </a:r>
            <a:r>
              <a:rPr lang="zh-CN" altLang="en-US" dirty="0"/>
              <a:t>的每条链的长度范围为 </a:t>
            </a:r>
            <a:r>
              <a:rPr lang="en-US" altLang="zh-CN" dirty="0"/>
              <a:t>[4, 8]</a:t>
            </a:r>
            <a:r>
              <a:rPr lang="zh-CN" altLang="en-US" dirty="0"/>
              <a:t>。</a:t>
            </a:r>
            <a:endParaRPr lang="zh-CN" altLang="en-US" dirty="0"/>
          </a:p>
        </p:txBody>
      </p:sp>
      <p:sp>
        <p:nvSpPr>
          <p:cNvPr id="2" name="文本框 1"/>
          <p:cNvSpPr txBox="1"/>
          <p:nvPr/>
        </p:nvSpPr>
        <p:spPr>
          <a:xfrm>
            <a:off x="1060450" y="822325"/>
            <a:ext cx="2445385" cy="368300"/>
          </a:xfrm>
          <a:prstGeom prst="rect">
            <a:avLst/>
          </a:prstGeom>
          <a:noFill/>
        </p:spPr>
        <p:txBody>
          <a:bodyPr wrap="square" rtlCol="0">
            <a:spAutoFit/>
          </a:bodyPr>
          <a:p>
            <a:r>
              <a:rPr lang="zh-CN" altLang="en-US"/>
              <a:t>（</a:t>
            </a:r>
            <a:r>
              <a:rPr lang="en-US" altLang="zh-CN"/>
              <a:t>id,name,age)</a:t>
            </a:r>
            <a:endParaRPr lang="en-US" altLang="zh-CN"/>
          </a:p>
        </p:txBody>
      </p:sp>
      <p:sp>
        <p:nvSpPr>
          <p:cNvPr id="5" name="文本框 4"/>
          <p:cNvSpPr txBox="1"/>
          <p:nvPr/>
        </p:nvSpPr>
        <p:spPr>
          <a:xfrm>
            <a:off x="583565" y="1409065"/>
            <a:ext cx="2954020" cy="922020"/>
          </a:xfrm>
          <a:prstGeom prst="rect">
            <a:avLst/>
          </a:prstGeom>
          <a:noFill/>
        </p:spPr>
        <p:txBody>
          <a:bodyPr wrap="square" rtlCol="0">
            <a:spAutoFit/>
          </a:bodyPr>
          <a:p>
            <a:r>
              <a:rPr lang="zh-CN" altLang="en-US"/>
              <a:t>存储到磁盘中时，每一条记录都会再添加一个指向下一条记录的</a:t>
            </a:r>
            <a:r>
              <a:rPr lang="zh-CN" altLang="en-US">
                <a:solidFill>
                  <a:srgbClr val="FF0000"/>
                </a:solidFill>
              </a:rPr>
              <a:t>指针</a:t>
            </a:r>
            <a:endParaRPr lang="zh-CN" altLang="en-US">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9707" y="1253077"/>
            <a:ext cx="6972904" cy="1867062"/>
          </a:xfrm>
          <a:prstGeom prst="rect">
            <a:avLst/>
          </a:prstGeom>
        </p:spPr>
      </p:pic>
      <p:sp>
        <p:nvSpPr>
          <p:cNvPr id="4" name="文本框 3"/>
          <p:cNvSpPr txBox="1"/>
          <p:nvPr/>
        </p:nvSpPr>
        <p:spPr>
          <a:xfrm>
            <a:off x="2521627" y="3916017"/>
            <a:ext cx="8070574" cy="922020"/>
          </a:xfrm>
          <a:prstGeom prst="rect">
            <a:avLst/>
          </a:prstGeom>
          <a:noFill/>
        </p:spPr>
        <p:txBody>
          <a:bodyPr wrap="square" rtlCol="0">
            <a:spAutoFit/>
          </a:bodyPr>
          <a:lstStyle/>
          <a:p>
            <a:r>
              <a:rPr lang="en-US" altLang="zh-CN" dirty="0"/>
              <a:t>File Header </a:t>
            </a:r>
            <a:r>
              <a:rPr lang="zh-CN" altLang="en-US" dirty="0"/>
              <a:t>里面有两个字段：</a:t>
            </a:r>
            <a:r>
              <a:rPr lang="en-US" altLang="zh-CN" dirty="0">
                <a:solidFill>
                  <a:srgbClr val="FF0000"/>
                </a:solidFill>
              </a:rPr>
              <a:t>FIL_PAGE_PREV </a:t>
            </a:r>
            <a:r>
              <a:rPr lang="zh-CN" altLang="en-US" dirty="0"/>
              <a:t>和 </a:t>
            </a:r>
            <a:r>
              <a:rPr lang="en-US" altLang="zh-CN" dirty="0">
                <a:solidFill>
                  <a:srgbClr val="FF0000"/>
                </a:solidFill>
              </a:rPr>
              <a:t>FIL_PAGE_NEXT</a:t>
            </a:r>
            <a:r>
              <a:rPr lang="en-US" altLang="zh-CN" dirty="0"/>
              <a:t> </a:t>
            </a:r>
            <a:r>
              <a:rPr lang="zh-CN" altLang="en-US" dirty="0"/>
              <a:t>用来表示上一个页和下一个页，因此，</a:t>
            </a:r>
            <a:r>
              <a:rPr lang="zh-CN" altLang="en-US" dirty="0">
                <a:solidFill>
                  <a:srgbClr val="FF0000"/>
                </a:solidFill>
              </a:rPr>
              <a:t>页与页之间是用双链表链接的</a:t>
            </a:r>
            <a:r>
              <a:rPr lang="zh-CN" altLang="en-US" dirty="0"/>
              <a:t>。页内的记录是由</a:t>
            </a:r>
            <a:r>
              <a:rPr lang="zh-CN" altLang="en-US" dirty="0">
                <a:solidFill>
                  <a:srgbClr val="FF0000"/>
                </a:solidFill>
              </a:rPr>
              <a:t>单链表</a:t>
            </a:r>
            <a:r>
              <a:rPr lang="zh-CN" altLang="en-US" dirty="0"/>
              <a:t>从大到小依次链接的。</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索引分类</a:t>
            </a:r>
            <a:endParaRPr lang="zh-CN" altLang="en-US"/>
          </a:p>
        </p:txBody>
      </p:sp>
      <p:pic>
        <p:nvPicPr>
          <p:cNvPr id="4" name="内容占位符 3"/>
          <p:cNvPicPr>
            <a:picLocks noChangeAspect="1"/>
          </p:cNvPicPr>
          <p:nvPr>
            <p:ph idx="1"/>
          </p:nvPr>
        </p:nvPicPr>
        <p:blipFill>
          <a:blip r:embed="rId1"/>
          <a:stretch>
            <a:fillRect/>
          </a:stretch>
        </p:blipFill>
        <p:spPr>
          <a:xfrm>
            <a:off x="1083310" y="1985010"/>
            <a:ext cx="10320020" cy="223901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3403600" y="3340100"/>
              <a:ext cx="1001395" cy="396240"/>
            </p14:xfrm>
          </p:contentPart>
        </mc:Choice>
        <mc:Fallback xmlns="">
          <p:pic>
            <p:nvPicPr>
              <p:cNvPr id="5" name="墨迹 4"/>
            </p:nvPicPr>
            <p:blipFill>
              <a:blip r:embed="rId3"/>
            </p:blipFill>
            <p:spPr>
              <a:xfrm>
                <a:off x="3403600" y="3340100"/>
                <a:ext cx="1001395" cy="396240"/>
              </a:xfrm>
              <a:prstGeom prst="rect"/>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6186" y="1490133"/>
            <a:ext cx="8794044" cy="3415030"/>
          </a:xfrm>
          <a:prstGeom prst="rect">
            <a:avLst/>
          </a:prstGeom>
          <a:noFill/>
        </p:spPr>
        <p:txBody>
          <a:bodyPr wrap="square" rtlCol="0">
            <a:spAutoFit/>
          </a:bodyPr>
          <a:lstStyle/>
          <a:p>
            <a:r>
              <a:rPr lang="zh-CN" altLang="en-US" b="1" dirty="0"/>
              <a:t>创建：</a:t>
            </a:r>
            <a:endParaRPr lang="en-US" altLang="zh-CN" b="1" dirty="0"/>
          </a:p>
          <a:p>
            <a:r>
              <a:rPr lang="en-US" altLang="zh-CN" b="1" dirty="0"/>
              <a:t>         </a:t>
            </a:r>
            <a:r>
              <a:rPr lang="en-US" altLang="zh-CN" dirty="0"/>
              <a:t>1) </a:t>
            </a:r>
            <a:r>
              <a:rPr lang="zh-CN" altLang="en-US" dirty="0"/>
              <a:t>创建表的时候指定，会自动给</a:t>
            </a:r>
            <a:r>
              <a:rPr lang="zh-CN" altLang="en-US" dirty="0">
                <a:solidFill>
                  <a:srgbClr val="FF0000"/>
                </a:solidFill>
              </a:rPr>
              <a:t> </a:t>
            </a:r>
            <a:r>
              <a:rPr lang="en-US" altLang="zh-CN" dirty="0">
                <a:solidFill>
                  <a:srgbClr val="FF0000"/>
                </a:solidFill>
              </a:rPr>
              <a:t>primary key</a:t>
            </a:r>
            <a:r>
              <a:rPr lang="en-US" altLang="zh-CN" dirty="0"/>
              <a:t> </a:t>
            </a:r>
            <a:r>
              <a:rPr lang="zh-CN" altLang="en-US" dirty="0"/>
              <a:t>和 </a:t>
            </a:r>
            <a:r>
              <a:rPr lang="en-US" altLang="zh-CN" dirty="0">
                <a:solidFill>
                  <a:srgbClr val="FF0000"/>
                </a:solidFill>
              </a:rPr>
              <a:t>unique </a:t>
            </a:r>
            <a:r>
              <a:rPr lang="zh-CN" altLang="en-US" dirty="0"/>
              <a:t>创建索引。</a:t>
            </a:r>
            <a:r>
              <a:rPr lang="en-US" altLang="zh-CN" b="1" dirty="0"/>
              <a:t>	        </a:t>
            </a:r>
            <a:endParaRPr lang="en-US" altLang="zh-CN" b="1" dirty="0"/>
          </a:p>
          <a:p>
            <a:endParaRPr lang="en-US" altLang="zh-CN" b="1" dirty="0"/>
          </a:p>
          <a:p>
            <a:r>
              <a:rPr lang="en-US" altLang="zh-CN" dirty="0"/>
              <a:t>         2)</a:t>
            </a:r>
            <a:r>
              <a:rPr lang="zh-CN" altLang="en-US" dirty="0"/>
              <a:t> </a:t>
            </a:r>
            <a:r>
              <a:rPr lang="en-US" altLang="zh-CN" dirty="0"/>
              <a:t>CREATE [</a:t>
            </a:r>
            <a:r>
              <a:rPr lang="en-US" altLang="zh-CN" dirty="0">
                <a:solidFill>
                  <a:srgbClr val="FF0000"/>
                </a:solidFill>
              </a:rPr>
              <a:t>UNIQUE</a:t>
            </a:r>
            <a:r>
              <a:rPr lang="en-US" altLang="zh-CN" dirty="0"/>
              <a:t>] INDEX </a:t>
            </a:r>
            <a:r>
              <a:rPr lang="zh-CN" altLang="en-US" dirty="0"/>
              <a:t>索引名 </a:t>
            </a:r>
            <a:r>
              <a:rPr lang="en-US" altLang="zh-CN" dirty="0">
                <a:solidFill>
                  <a:schemeClr val="accent6"/>
                </a:solidFill>
              </a:rPr>
              <a:t>ON</a:t>
            </a:r>
            <a:r>
              <a:rPr lang="en-US" altLang="zh-CN" dirty="0"/>
              <a:t> </a:t>
            </a:r>
            <a:r>
              <a:rPr lang="zh-CN" altLang="en-US" dirty="0"/>
              <a:t>表名</a:t>
            </a:r>
            <a:r>
              <a:rPr lang="en-US" altLang="zh-CN" dirty="0"/>
              <a:t>(</a:t>
            </a:r>
            <a:r>
              <a:rPr lang="zh-CN" altLang="en-US" dirty="0"/>
              <a:t>字段列表</a:t>
            </a:r>
            <a:r>
              <a:rPr lang="en-US" altLang="zh-CN" dirty="0"/>
              <a:t>);</a:t>
            </a:r>
            <a:endParaRPr lang="en-US" altLang="zh-CN" dirty="0"/>
          </a:p>
          <a:p>
            <a:r>
              <a:rPr lang="en-US" altLang="zh-CN" dirty="0"/>
              <a:t>        </a:t>
            </a:r>
            <a:endParaRPr lang="en-US" altLang="zh-CN" dirty="0"/>
          </a:p>
          <a:p>
            <a:r>
              <a:rPr lang="en-US" altLang="zh-CN" dirty="0"/>
              <a:t>         3) ALTER </a:t>
            </a:r>
            <a:r>
              <a:rPr lang="zh-CN" altLang="en-US" dirty="0"/>
              <a:t>表名 </a:t>
            </a:r>
            <a:r>
              <a:rPr lang="en-US" altLang="zh-CN" dirty="0"/>
              <a:t>ADD [UNIQUE] INDEX </a:t>
            </a:r>
            <a:r>
              <a:rPr lang="zh-CN" altLang="en-US" dirty="0"/>
              <a:t>索引名</a:t>
            </a:r>
            <a:r>
              <a:rPr lang="en-US" altLang="zh-CN" dirty="0"/>
              <a:t> (</a:t>
            </a:r>
            <a:r>
              <a:rPr lang="zh-CN" altLang="en-US" dirty="0"/>
              <a:t>字段列表</a:t>
            </a:r>
            <a:r>
              <a:rPr lang="en-US" altLang="zh-CN" dirty="0"/>
              <a:t>);</a:t>
            </a:r>
            <a:endParaRPr lang="en-US" altLang="zh-CN" dirty="0"/>
          </a:p>
          <a:p>
            <a:endParaRPr lang="en-US" altLang="zh-CN" b="1" dirty="0"/>
          </a:p>
          <a:p>
            <a:r>
              <a:rPr lang="zh-CN" altLang="en-US" b="1" dirty="0"/>
              <a:t>删除：</a:t>
            </a:r>
            <a:endParaRPr lang="en-US" altLang="zh-CN" b="1" dirty="0"/>
          </a:p>
          <a:p>
            <a:r>
              <a:rPr lang="en-US" altLang="zh-CN" dirty="0"/>
              <a:t>        DROP INDEX </a:t>
            </a:r>
            <a:r>
              <a:rPr lang="zh-CN" altLang="en-US" dirty="0"/>
              <a:t>索引名 </a:t>
            </a:r>
            <a:r>
              <a:rPr lang="en-US" altLang="zh-CN" dirty="0">
                <a:solidFill>
                  <a:srgbClr val="FF0000"/>
                </a:solidFill>
              </a:rPr>
              <a:t>ON</a:t>
            </a:r>
            <a:r>
              <a:rPr lang="en-US" altLang="zh-CN" dirty="0"/>
              <a:t> </a:t>
            </a:r>
            <a:r>
              <a:rPr lang="zh-CN" altLang="en-US" dirty="0"/>
              <a:t>表名</a:t>
            </a:r>
            <a:r>
              <a:rPr lang="en-US" altLang="zh-CN" dirty="0"/>
              <a:t>;</a:t>
            </a:r>
            <a:endParaRPr lang="en-US" altLang="zh-CN" dirty="0"/>
          </a:p>
          <a:p>
            <a:endParaRPr lang="en-US" altLang="zh-CN" dirty="0"/>
          </a:p>
          <a:p>
            <a:r>
              <a:rPr lang="zh-CN" altLang="en-US" b="1" dirty="0"/>
              <a:t>查看：</a:t>
            </a:r>
            <a:endParaRPr lang="en-US" altLang="zh-CN" b="1" dirty="0"/>
          </a:p>
          <a:p>
            <a:r>
              <a:rPr lang="en-US" altLang="zh-CN" dirty="0"/>
              <a:t>        SHOW INDEX FROM </a:t>
            </a:r>
            <a:r>
              <a:rPr lang="zh-CN" altLang="en-US" dirty="0"/>
              <a:t>表名</a:t>
            </a:r>
            <a:r>
              <a:rPr lang="en-US" altLang="zh-CN" dirty="0"/>
              <a:t>;</a:t>
            </a:r>
            <a:endParaRPr lang="zh-CN" altLang="en-US" dirty="0"/>
          </a:p>
        </p:txBody>
      </p:sp>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语法格式</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查看索引情况</a:t>
            </a:r>
            <a:endParaRPr lang="zh-CN" altLang="en-US"/>
          </a:p>
        </p:txBody>
      </p:sp>
      <p:pic>
        <p:nvPicPr>
          <p:cNvPr id="3" name="图片 2"/>
          <p:cNvPicPr>
            <a:picLocks noChangeAspect="1"/>
          </p:cNvPicPr>
          <p:nvPr/>
        </p:nvPicPr>
        <p:blipFill>
          <a:blip r:embed="rId1"/>
          <a:stretch>
            <a:fillRect/>
          </a:stretch>
        </p:blipFill>
        <p:spPr>
          <a:xfrm>
            <a:off x="6669405" y="177800"/>
            <a:ext cx="5302250" cy="2574925"/>
          </a:xfrm>
          <a:prstGeom prst="rect">
            <a:avLst/>
          </a:prstGeom>
        </p:spPr>
      </p:pic>
      <p:pic>
        <p:nvPicPr>
          <p:cNvPr id="4" name="图片 3"/>
          <p:cNvPicPr>
            <a:picLocks noChangeAspect="1"/>
          </p:cNvPicPr>
          <p:nvPr/>
        </p:nvPicPr>
        <p:blipFill>
          <a:blip r:embed="rId2"/>
          <a:stretch>
            <a:fillRect/>
          </a:stretch>
        </p:blipFill>
        <p:spPr>
          <a:xfrm>
            <a:off x="527050" y="2011045"/>
            <a:ext cx="5010150" cy="2835275"/>
          </a:xfrm>
          <a:prstGeom prst="rect">
            <a:avLst/>
          </a:prstGeom>
        </p:spPr>
      </p:pic>
      <p:pic>
        <p:nvPicPr>
          <p:cNvPr id="5" name="图片 4"/>
          <p:cNvPicPr>
            <a:picLocks noChangeAspect="1"/>
          </p:cNvPicPr>
          <p:nvPr/>
        </p:nvPicPr>
        <p:blipFill>
          <a:blip r:embed="rId3"/>
          <a:stretch>
            <a:fillRect/>
          </a:stretch>
        </p:blipFill>
        <p:spPr>
          <a:xfrm>
            <a:off x="6219190" y="3118485"/>
            <a:ext cx="3743325" cy="26924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普通索引</a:t>
            </a:r>
            <a:endParaRPr lang="zh-CN" altLang="en-US"/>
          </a:p>
        </p:txBody>
      </p:sp>
      <p:pic>
        <p:nvPicPr>
          <p:cNvPr id="3" name="图片 2"/>
          <p:cNvPicPr>
            <a:picLocks noChangeAspect="1"/>
          </p:cNvPicPr>
          <p:nvPr/>
        </p:nvPicPr>
        <p:blipFill>
          <a:blip r:embed="rId1"/>
          <a:stretch>
            <a:fillRect/>
          </a:stretch>
        </p:blipFill>
        <p:spPr>
          <a:xfrm>
            <a:off x="608330" y="1629410"/>
            <a:ext cx="6652895" cy="3427095"/>
          </a:xfrm>
          <a:prstGeom prst="rect">
            <a:avLst/>
          </a:prstGeom>
        </p:spPr>
      </p:pic>
      <p:pic>
        <p:nvPicPr>
          <p:cNvPr id="4" name="图片 3"/>
          <p:cNvPicPr>
            <a:picLocks noChangeAspect="1"/>
          </p:cNvPicPr>
          <p:nvPr/>
        </p:nvPicPr>
        <p:blipFill>
          <a:blip r:embed="rId2"/>
          <a:stretch>
            <a:fillRect/>
          </a:stretch>
        </p:blipFill>
        <p:spPr>
          <a:xfrm>
            <a:off x="7766050" y="2124075"/>
            <a:ext cx="4165600" cy="2787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客户端的头文件所在的目录</a:t>
            </a:r>
            <a:endParaRPr lang="zh-CN" altLang="en-US"/>
          </a:p>
        </p:txBody>
      </p:sp>
      <p:pic>
        <p:nvPicPr>
          <p:cNvPr id="4" name="内容占位符 3"/>
          <p:cNvPicPr>
            <a:picLocks noChangeAspect="1"/>
          </p:cNvPicPr>
          <p:nvPr>
            <p:ph idx="1"/>
          </p:nvPr>
        </p:nvPicPr>
        <p:blipFill>
          <a:blip r:embed="rId1"/>
          <a:stretch>
            <a:fillRect/>
          </a:stretch>
        </p:blipFill>
        <p:spPr>
          <a:xfrm>
            <a:off x="658495" y="1462405"/>
            <a:ext cx="8251825" cy="1209675"/>
          </a:xfrm>
          <a:prstGeom prst="rect">
            <a:avLst/>
          </a:prstGeom>
        </p:spPr>
      </p:pic>
      <p:pic>
        <p:nvPicPr>
          <p:cNvPr id="5" name="图片 4"/>
          <p:cNvPicPr>
            <a:picLocks noChangeAspect="1"/>
          </p:cNvPicPr>
          <p:nvPr/>
        </p:nvPicPr>
        <p:blipFill>
          <a:blip r:embed="rId2"/>
          <a:stretch>
            <a:fillRect/>
          </a:stretch>
        </p:blipFill>
        <p:spPr>
          <a:xfrm>
            <a:off x="608330" y="3865880"/>
            <a:ext cx="11071225" cy="2124075"/>
          </a:xfrm>
          <a:prstGeom prst="rect">
            <a:avLst/>
          </a:prstGeom>
        </p:spPr>
      </p:pic>
      <p:sp>
        <p:nvSpPr>
          <p:cNvPr id="3" name="文本框 2"/>
          <p:cNvSpPr txBox="1"/>
          <p:nvPr/>
        </p:nvSpPr>
        <p:spPr>
          <a:xfrm>
            <a:off x="915035" y="3364865"/>
            <a:ext cx="3590925" cy="368300"/>
          </a:xfrm>
          <a:prstGeom prst="rect">
            <a:avLst/>
          </a:prstGeom>
          <a:noFill/>
        </p:spPr>
        <p:txBody>
          <a:bodyPr wrap="square" rtlCol="0">
            <a:spAutoFit/>
          </a:bodyPr>
          <a:p>
            <a:r>
              <a:rPr lang="zh-CN" altLang="en-US">
                <a:solidFill>
                  <a:srgbClr val="FF0000"/>
                </a:solidFill>
              </a:rPr>
              <a:t>字符集</a:t>
            </a:r>
            <a:endParaRPr lang="zh-CN" altLang="en-US">
              <a:solidFill>
                <a:srgbClr val="FF0000"/>
              </a:solidFill>
            </a:endParaRPr>
          </a:p>
        </p:txBody>
      </p:sp>
    </p:spTree>
    <p:custDataLst>
      <p:tags r:id="rId3"/>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当表中的数据量比较大时</a:t>
            </a:r>
            <a:endParaRPr lang="zh-CN" altLang="en-US"/>
          </a:p>
        </p:txBody>
      </p:sp>
      <p:pic>
        <p:nvPicPr>
          <p:cNvPr id="3" name="图片 2"/>
          <p:cNvPicPr>
            <a:picLocks noChangeAspect="1"/>
          </p:cNvPicPr>
          <p:nvPr/>
        </p:nvPicPr>
        <p:blipFill>
          <a:blip r:embed="rId1"/>
          <a:stretch>
            <a:fillRect/>
          </a:stretch>
        </p:blipFill>
        <p:spPr>
          <a:xfrm>
            <a:off x="445770" y="1366520"/>
            <a:ext cx="5048250" cy="1527175"/>
          </a:xfrm>
          <a:prstGeom prst="rect">
            <a:avLst/>
          </a:prstGeom>
        </p:spPr>
      </p:pic>
      <p:pic>
        <p:nvPicPr>
          <p:cNvPr id="4" name="图片 3"/>
          <p:cNvPicPr>
            <a:picLocks noChangeAspect="1"/>
          </p:cNvPicPr>
          <p:nvPr/>
        </p:nvPicPr>
        <p:blipFill>
          <a:blip r:embed="rId2"/>
          <a:stretch>
            <a:fillRect/>
          </a:stretch>
        </p:blipFill>
        <p:spPr>
          <a:xfrm>
            <a:off x="787400" y="4728845"/>
            <a:ext cx="6546850" cy="1685925"/>
          </a:xfrm>
          <a:prstGeom prst="rect">
            <a:avLst/>
          </a:prstGeom>
        </p:spPr>
      </p:pic>
      <p:pic>
        <p:nvPicPr>
          <p:cNvPr id="5" name="图片 4"/>
          <p:cNvPicPr>
            <a:picLocks noChangeAspect="1"/>
          </p:cNvPicPr>
          <p:nvPr/>
        </p:nvPicPr>
        <p:blipFill>
          <a:blip r:embed="rId3"/>
          <a:stretch>
            <a:fillRect/>
          </a:stretch>
        </p:blipFill>
        <p:spPr>
          <a:xfrm>
            <a:off x="1949450" y="1925320"/>
            <a:ext cx="4724400" cy="25146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当表中的数据量比较大时</a:t>
            </a:r>
            <a:endParaRPr lang="zh-CN" altLang="en-US"/>
          </a:p>
        </p:txBody>
      </p:sp>
      <p:pic>
        <p:nvPicPr>
          <p:cNvPr id="4" name="内容占位符 3"/>
          <p:cNvPicPr>
            <a:picLocks noChangeAspect="1"/>
          </p:cNvPicPr>
          <p:nvPr>
            <p:ph idx="1"/>
          </p:nvPr>
        </p:nvPicPr>
        <p:blipFill>
          <a:blip r:embed="rId1"/>
          <a:stretch>
            <a:fillRect/>
          </a:stretch>
        </p:blipFill>
        <p:spPr>
          <a:xfrm>
            <a:off x="652145" y="2129155"/>
            <a:ext cx="6816725" cy="1606550"/>
          </a:xfrm>
          <a:prstGeom prst="rect">
            <a:avLst/>
          </a:prstGeom>
        </p:spPr>
      </p:pic>
      <p:sp>
        <p:nvSpPr>
          <p:cNvPr id="5" name="文本框 4"/>
          <p:cNvSpPr txBox="1"/>
          <p:nvPr/>
        </p:nvSpPr>
        <p:spPr>
          <a:xfrm>
            <a:off x="1043940" y="1537335"/>
            <a:ext cx="5340350" cy="368300"/>
          </a:xfrm>
          <a:prstGeom prst="rect">
            <a:avLst/>
          </a:prstGeom>
          <a:noFill/>
        </p:spPr>
        <p:txBody>
          <a:bodyPr wrap="square" rtlCol="0">
            <a:spAutoFit/>
          </a:bodyPr>
          <a:p>
            <a:r>
              <a:rPr lang="en-US" altLang="zh-CN">
                <a:solidFill>
                  <a:srgbClr val="FF0000"/>
                </a:solidFill>
              </a:rPr>
              <a:t>email</a:t>
            </a:r>
            <a:r>
              <a:rPr lang="zh-CN" altLang="en-US">
                <a:solidFill>
                  <a:srgbClr val="FF0000"/>
                </a:solidFill>
              </a:rPr>
              <a:t>字段没有建立索引</a:t>
            </a:r>
            <a:r>
              <a:rPr lang="zh-CN" altLang="en-US"/>
              <a:t>时，查询的速度是以</a:t>
            </a:r>
            <a:r>
              <a:rPr lang="zh-CN" altLang="en-US">
                <a:solidFill>
                  <a:srgbClr val="FF0000"/>
                </a:solidFill>
              </a:rPr>
              <a:t>秒级</a:t>
            </a:r>
            <a:endParaRPr lang="zh-CN" altLang="en-US">
              <a:solidFill>
                <a:srgbClr val="FF0000"/>
              </a:solidFill>
            </a:endParaRPr>
          </a:p>
        </p:txBody>
      </p:sp>
      <p:pic>
        <p:nvPicPr>
          <p:cNvPr id="7" name="图片 6"/>
          <p:cNvPicPr>
            <a:picLocks noChangeAspect="1"/>
          </p:cNvPicPr>
          <p:nvPr/>
        </p:nvPicPr>
        <p:blipFill>
          <a:blip r:embed="rId2"/>
          <a:stretch>
            <a:fillRect/>
          </a:stretch>
        </p:blipFill>
        <p:spPr>
          <a:xfrm>
            <a:off x="3849370" y="3906520"/>
            <a:ext cx="4968875" cy="24098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在普通字段上建立了普通索引之后</a:t>
            </a:r>
            <a:endParaRPr lang="zh-CN" altLang="en-US"/>
          </a:p>
        </p:txBody>
      </p:sp>
      <p:pic>
        <p:nvPicPr>
          <p:cNvPr id="3" name="图片 2"/>
          <p:cNvPicPr>
            <a:picLocks noChangeAspect="1"/>
          </p:cNvPicPr>
          <p:nvPr/>
        </p:nvPicPr>
        <p:blipFill>
          <a:blip r:embed="rId1"/>
          <a:stretch>
            <a:fillRect/>
          </a:stretch>
        </p:blipFill>
        <p:spPr>
          <a:xfrm>
            <a:off x="786765" y="1572260"/>
            <a:ext cx="7197090" cy="927100"/>
          </a:xfrm>
          <a:prstGeom prst="rect">
            <a:avLst/>
          </a:prstGeom>
        </p:spPr>
      </p:pic>
      <p:pic>
        <p:nvPicPr>
          <p:cNvPr id="4" name="图片 3"/>
          <p:cNvPicPr>
            <a:picLocks noChangeAspect="1"/>
          </p:cNvPicPr>
          <p:nvPr/>
        </p:nvPicPr>
        <p:blipFill>
          <a:blip r:embed="rId2"/>
          <a:stretch>
            <a:fillRect/>
          </a:stretch>
        </p:blipFill>
        <p:spPr>
          <a:xfrm>
            <a:off x="5128260" y="2219325"/>
            <a:ext cx="5181600" cy="2654300"/>
          </a:xfrm>
          <a:prstGeom prst="rect">
            <a:avLst/>
          </a:prstGeom>
        </p:spPr>
      </p:pic>
      <p:pic>
        <p:nvPicPr>
          <p:cNvPr id="5" name="图片 4"/>
          <p:cNvPicPr>
            <a:picLocks noChangeAspect="1"/>
          </p:cNvPicPr>
          <p:nvPr/>
        </p:nvPicPr>
        <p:blipFill>
          <a:blip r:embed="rId3"/>
          <a:stretch>
            <a:fillRect/>
          </a:stretch>
        </p:blipFill>
        <p:spPr>
          <a:xfrm>
            <a:off x="4592320" y="5018405"/>
            <a:ext cx="6985000" cy="1628775"/>
          </a:xfrm>
          <a:prstGeom prst="rect">
            <a:avLst/>
          </a:prstGeom>
        </p:spPr>
      </p:pic>
      <p:sp>
        <p:nvSpPr>
          <p:cNvPr id="6" name="文本框 5"/>
          <p:cNvSpPr txBox="1"/>
          <p:nvPr/>
        </p:nvSpPr>
        <p:spPr>
          <a:xfrm>
            <a:off x="302895" y="2713355"/>
            <a:ext cx="4134485" cy="645160"/>
          </a:xfrm>
          <a:prstGeom prst="rect">
            <a:avLst/>
          </a:prstGeom>
          <a:noFill/>
        </p:spPr>
        <p:txBody>
          <a:bodyPr wrap="square" rtlCol="0">
            <a:spAutoFit/>
          </a:bodyPr>
          <a:p>
            <a:r>
              <a:rPr lang="zh-CN" altLang="en-US"/>
              <a:t>当数据量比较大时，如果是对</a:t>
            </a:r>
            <a:r>
              <a:rPr lang="zh-CN" altLang="en-US">
                <a:solidFill>
                  <a:srgbClr val="FF0000"/>
                </a:solidFill>
              </a:rPr>
              <a:t>普通字段</a:t>
            </a:r>
            <a:r>
              <a:rPr lang="zh-CN" altLang="en-US"/>
              <a:t>建立索引，此时花费的时间比较长</a:t>
            </a:r>
            <a:endParaRPr lang="zh-CN" altLang="en-US"/>
          </a:p>
        </p:txBody>
      </p:sp>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1367155" y="1972310"/>
              <a:ext cx="937895" cy="231140"/>
            </p14:xfrm>
          </p:contentPart>
        </mc:Choice>
        <mc:Fallback xmlns="">
          <p:pic>
            <p:nvPicPr>
              <p:cNvPr id="7" name="墨迹 6"/>
            </p:nvPicPr>
            <p:blipFill>
              <a:blip r:embed="rId5"/>
            </p:blipFill>
            <p:spPr>
              <a:xfrm>
                <a:off x="1367155" y="1972310"/>
                <a:ext cx="937895" cy="231140"/>
              </a:xfrm>
              <a:prstGeom prst="rect"/>
            </p:spPr>
          </p:pic>
        </mc:Fallback>
      </mc:AlternateContent>
      <p:sp>
        <p:nvSpPr>
          <p:cNvPr id="8" name="文本框 7"/>
          <p:cNvSpPr txBox="1"/>
          <p:nvPr/>
        </p:nvSpPr>
        <p:spPr>
          <a:xfrm>
            <a:off x="953770" y="5238750"/>
            <a:ext cx="2564130" cy="645160"/>
          </a:xfrm>
          <a:prstGeom prst="rect">
            <a:avLst/>
          </a:prstGeom>
          <a:noFill/>
        </p:spPr>
        <p:txBody>
          <a:bodyPr wrap="square" rtlCol="0">
            <a:spAutoFit/>
          </a:bodyPr>
          <a:p>
            <a:r>
              <a:rPr lang="zh-CN" altLang="en-US">
                <a:solidFill>
                  <a:srgbClr val="FF0000"/>
                </a:solidFill>
              </a:rPr>
              <a:t>有了索引之后，会发现查询速度大大提升了</a:t>
            </a:r>
            <a:endParaRPr lang="zh-CN" altLang="en-US">
              <a:solidFill>
                <a:srgbClr val="FF0000"/>
              </a:solidFill>
            </a:endParaRPr>
          </a:p>
        </p:txBody>
      </p:sp>
      <p:cxnSp>
        <p:nvCxnSpPr>
          <p:cNvPr id="9" name="直接箭头连接符 8"/>
          <p:cNvCxnSpPr/>
          <p:nvPr/>
        </p:nvCxnSpPr>
        <p:spPr>
          <a:xfrm>
            <a:off x="3159760" y="5746115"/>
            <a:ext cx="1806575" cy="6134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33595" y="1406769"/>
            <a:ext cx="9083710" cy="645160"/>
          </a:xfrm>
          <a:prstGeom prst="rect">
            <a:avLst/>
          </a:prstGeom>
          <a:noFill/>
        </p:spPr>
        <p:txBody>
          <a:bodyPr wrap="square" rtlCol="0">
            <a:spAutoFit/>
          </a:bodyPr>
          <a:lstStyle/>
          <a:p>
            <a:r>
              <a:rPr lang="zh-CN" altLang="en-US" dirty="0"/>
              <a:t>联合索引是指对表的多个列进行索引。前面的讨论的都是只对表上的一个列进行索引。</a:t>
            </a:r>
            <a:endParaRPr lang="en-US" altLang="zh-CN" dirty="0"/>
          </a:p>
          <a:p>
            <a:r>
              <a:rPr lang="zh-CN" altLang="en-US" dirty="0"/>
              <a:t>联合索引的创建方法和单个索引创建的方法一样，不同之处仅在于有多个索引列。</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60395" y="2531745"/>
            <a:ext cx="4904740" cy="1955800"/>
          </a:xfrm>
          <a:prstGeom prst="rect">
            <a:avLst/>
          </a:prstGeom>
        </p:spPr>
      </p:pic>
      <p:sp>
        <p:nvSpPr>
          <p:cNvPr id="6" name="文本框 5"/>
          <p:cNvSpPr txBox="1"/>
          <p:nvPr/>
        </p:nvSpPr>
        <p:spPr>
          <a:xfrm>
            <a:off x="1908356" y="5106613"/>
            <a:ext cx="9835978" cy="922020"/>
          </a:xfrm>
          <a:prstGeom prst="rect">
            <a:avLst/>
          </a:prstGeom>
          <a:noFill/>
        </p:spPr>
        <p:txBody>
          <a:bodyPr wrap="square" rtlCol="0">
            <a:spAutoFit/>
          </a:bodyPr>
          <a:lstStyle/>
          <a:p>
            <a:r>
              <a:rPr lang="zh-CN" altLang="en-US" dirty="0"/>
              <a:t>联合索引的键 </a:t>
            </a:r>
            <a:r>
              <a:rPr lang="en-US" altLang="zh-CN" dirty="0"/>
              <a:t>(</a:t>
            </a:r>
            <a:r>
              <a:rPr lang="en-US" altLang="zh-CN" dirty="0">
                <a:solidFill>
                  <a:srgbClr val="FF0000"/>
                </a:solidFill>
              </a:rPr>
              <a:t>1</a:t>
            </a:r>
            <a:r>
              <a:rPr lang="en-US" altLang="zh-CN" dirty="0"/>
              <a:t>, </a:t>
            </a:r>
            <a:r>
              <a:rPr lang="en-US" altLang="zh-CN" dirty="0">
                <a:solidFill>
                  <a:srgbClr val="00B0F0"/>
                </a:solidFill>
              </a:rPr>
              <a:t>1</a:t>
            </a:r>
            <a:r>
              <a:rPr lang="en-US" altLang="zh-CN" dirty="0"/>
              <a:t>), (</a:t>
            </a:r>
            <a:r>
              <a:rPr lang="en-US" altLang="zh-CN" dirty="0">
                <a:solidFill>
                  <a:srgbClr val="FF0000"/>
                </a:solidFill>
              </a:rPr>
              <a:t>1</a:t>
            </a:r>
            <a:r>
              <a:rPr lang="en-US" altLang="zh-CN" dirty="0"/>
              <a:t>, </a:t>
            </a:r>
            <a:r>
              <a:rPr lang="en-US" altLang="zh-CN" dirty="0">
                <a:solidFill>
                  <a:srgbClr val="00B0F0"/>
                </a:solidFill>
              </a:rPr>
              <a:t>2</a:t>
            </a:r>
            <a:r>
              <a:rPr lang="en-US" altLang="zh-CN" dirty="0"/>
              <a:t>), (</a:t>
            </a:r>
            <a:r>
              <a:rPr lang="en-US" altLang="zh-CN" dirty="0">
                <a:solidFill>
                  <a:srgbClr val="FF0000"/>
                </a:solidFill>
              </a:rPr>
              <a:t>2</a:t>
            </a:r>
            <a:r>
              <a:rPr lang="en-US" altLang="zh-CN" dirty="0"/>
              <a:t>, </a:t>
            </a:r>
            <a:r>
              <a:rPr lang="en-US" altLang="zh-CN" dirty="0">
                <a:solidFill>
                  <a:srgbClr val="7030A0"/>
                </a:solidFill>
              </a:rPr>
              <a:t>1</a:t>
            </a:r>
            <a:r>
              <a:rPr lang="en-US" altLang="zh-CN" dirty="0"/>
              <a:t>), (</a:t>
            </a:r>
            <a:r>
              <a:rPr lang="en-US" altLang="zh-CN" dirty="0">
                <a:solidFill>
                  <a:srgbClr val="FF0000"/>
                </a:solidFill>
              </a:rPr>
              <a:t>2</a:t>
            </a:r>
            <a:r>
              <a:rPr lang="en-US" altLang="zh-CN" dirty="0"/>
              <a:t>, </a:t>
            </a:r>
            <a:r>
              <a:rPr lang="en-US" altLang="zh-CN" dirty="0">
                <a:solidFill>
                  <a:srgbClr val="7030A0"/>
                </a:solidFill>
              </a:rPr>
              <a:t>4</a:t>
            </a:r>
            <a:r>
              <a:rPr lang="en-US" altLang="zh-CN" dirty="0"/>
              <a:t>), (</a:t>
            </a:r>
            <a:r>
              <a:rPr lang="en-US" altLang="zh-CN" dirty="0">
                <a:solidFill>
                  <a:srgbClr val="FF0000"/>
                </a:solidFill>
              </a:rPr>
              <a:t>3</a:t>
            </a:r>
            <a:r>
              <a:rPr lang="en-US" altLang="zh-CN" dirty="0"/>
              <a:t>, </a:t>
            </a:r>
            <a:r>
              <a:rPr lang="en-US" altLang="zh-CN" dirty="0">
                <a:solidFill>
                  <a:srgbClr val="00B050"/>
                </a:solidFill>
              </a:rPr>
              <a:t>1</a:t>
            </a:r>
            <a:r>
              <a:rPr lang="en-US" altLang="zh-CN" dirty="0"/>
              <a:t>), (</a:t>
            </a:r>
            <a:r>
              <a:rPr lang="en-US" altLang="zh-CN" dirty="0">
                <a:solidFill>
                  <a:srgbClr val="FF0000"/>
                </a:solidFill>
              </a:rPr>
              <a:t>3</a:t>
            </a:r>
            <a:r>
              <a:rPr lang="en-US" altLang="zh-CN" dirty="0"/>
              <a:t>, </a:t>
            </a:r>
            <a:r>
              <a:rPr lang="en-US" altLang="zh-CN" dirty="0">
                <a:solidFill>
                  <a:srgbClr val="00B050"/>
                </a:solidFill>
              </a:rPr>
              <a:t>2</a:t>
            </a:r>
            <a:r>
              <a:rPr lang="en-US" altLang="zh-CN" dirty="0"/>
              <a:t>) </a:t>
            </a:r>
            <a:r>
              <a:rPr lang="zh-CN" altLang="en-US" dirty="0"/>
              <a:t>是按照 </a:t>
            </a:r>
            <a:r>
              <a:rPr lang="en-US" altLang="zh-CN" dirty="0"/>
              <a:t>(</a:t>
            </a:r>
            <a:r>
              <a:rPr lang="en-US" altLang="zh-CN" b="1" dirty="0">
                <a:solidFill>
                  <a:srgbClr val="FF0000"/>
                </a:solidFill>
              </a:rPr>
              <a:t>a, b)</a:t>
            </a:r>
            <a:r>
              <a:rPr lang="en-US" altLang="zh-CN" dirty="0"/>
              <a:t> </a:t>
            </a:r>
            <a:r>
              <a:rPr lang="zh-CN" altLang="en-US" dirty="0"/>
              <a:t>的顺序进行存放的。</a:t>
            </a:r>
            <a:endParaRPr lang="en-US" altLang="zh-CN" dirty="0"/>
          </a:p>
          <a:p>
            <a:endParaRPr lang="en-US" altLang="zh-CN" dirty="0"/>
          </a:p>
          <a:p>
            <a:r>
              <a:rPr lang="zh-CN" altLang="en-US" dirty="0"/>
              <a:t>那</a:t>
            </a:r>
            <a:r>
              <a:rPr lang="zh-CN" altLang="en-US" dirty="0">
                <a:solidFill>
                  <a:srgbClr val="FF0000"/>
                </a:solidFill>
              </a:rPr>
              <a:t>联合索引有什么好处</a:t>
            </a:r>
            <a:r>
              <a:rPr lang="zh-CN" altLang="en-US" dirty="0"/>
              <a:t>呢？</a:t>
            </a:r>
            <a:endParaRPr lang="en-US" altLang="zh-CN" dirty="0"/>
          </a:p>
        </p:txBody>
      </p:sp>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联合索引</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35075" y="2022475"/>
            <a:ext cx="7386320" cy="2030095"/>
          </a:xfrm>
          <a:prstGeom prst="rect">
            <a:avLst/>
          </a:prstGeom>
          <a:noFill/>
        </p:spPr>
        <p:txBody>
          <a:bodyPr wrap="square" rtlCol="0">
            <a:spAutoFit/>
          </a:bodyPr>
          <a:p>
            <a:r>
              <a:rPr lang="zh-CN" altLang="en-US">
                <a:solidFill>
                  <a:srgbClr val="FF0000"/>
                </a:solidFill>
              </a:rPr>
              <a:t>最左前缀匹配原则</a:t>
            </a:r>
            <a:r>
              <a:rPr lang="zh-CN" altLang="en-US"/>
              <a:t>指的是在查询条件中，使用联合索引时，必须按照索引列的顺序来使用，并且从最左侧开始匹配，这样就可以利用索引。</a:t>
            </a:r>
            <a:endParaRPr lang="zh-CN" altLang="en-US"/>
          </a:p>
          <a:p>
            <a:endParaRPr lang="zh-CN" altLang="en-US"/>
          </a:p>
          <a:p>
            <a:r>
              <a:rPr lang="zh-CN" altLang="en-US"/>
              <a:t>换句话说，如果你有一个基于</a:t>
            </a:r>
            <a:r>
              <a:rPr lang="zh-CN" altLang="en-US">
                <a:solidFill>
                  <a:srgbClr val="FF0000"/>
                </a:solidFill>
              </a:rPr>
              <a:t>(col1, col2, col3)</a:t>
            </a:r>
            <a:r>
              <a:rPr lang="zh-CN" altLang="en-US"/>
              <a:t>的联合索引，那么一个基于</a:t>
            </a:r>
            <a:r>
              <a:rPr lang="en-US" altLang="zh-CN"/>
              <a:t> </a:t>
            </a:r>
            <a:r>
              <a:rPr lang="zh-CN" altLang="en-US"/>
              <a:t>col1</a:t>
            </a:r>
            <a:r>
              <a:rPr lang="en-US" altLang="zh-CN"/>
              <a:t> </a:t>
            </a:r>
            <a:r>
              <a:rPr lang="zh-CN" altLang="en-US"/>
              <a:t>的查询条件可以使用这个索引，一个基于</a:t>
            </a:r>
            <a:r>
              <a:rPr lang="en-US" altLang="zh-CN"/>
              <a:t> </a:t>
            </a:r>
            <a:r>
              <a:rPr lang="zh-CN" altLang="en-US"/>
              <a:t>col1</a:t>
            </a:r>
            <a:r>
              <a:rPr lang="en-US" altLang="zh-CN"/>
              <a:t> </a:t>
            </a:r>
            <a:r>
              <a:rPr lang="zh-CN" altLang="en-US"/>
              <a:t>和</a:t>
            </a:r>
            <a:r>
              <a:rPr lang="en-US" altLang="zh-CN"/>
              <a:t> </a:t>
            </a:r>
            <a:r>
              <a:rPr lang="zh-CN" altLang="en-US"/>
              <a:t>col2</a:t>
            </a:r>
            <a:r>
              <a:rPr lang="en-US" altLang="zh-CN"/>
              <a:t> </a:t>
            </a:r>
            <a:r>
              <a:rPr lang="zh-CN" altLang="en-US"/>
              <a:t>的查询条件也可以，但是</a:t>
            </a:r>
            <a:r>
              <a:rPr lang="zh-CN" altLang="en-US">
                <a:solidFill>
                  <a:srgbClr val="FF0000"/>
                </a:solidFill>
              </a:rPr>
              <a:t>一个仅基于</a:t>
            </a:r>
            <a:r>
              <a:rPr lang="en-US" altLang="zh-CN">
                <a:solidFill>
                  <a:srgbClr val="FF0000"/>
                </a:solidFill>
              </a:rPr>
              <a:t> </a:t>
            </a:r>
            <a:r>
              <a:rPr lang="zh-CN" altLang="en-US">
                <a:solidFill>
                  <a:srgbClr val="FF0000"/>
                </a:solidFill>
              </a:rPr>
              <a:t>col2</a:t>
            </a:r>
            <a:r>
              <a:rPr lang="en-US" altLang="zh-CN">
                <a:solidFill>
                  <a:srgbClr val="FF0000"/>
                </a:solidFill>
              </a:rPr>
              <a:t> </a:t>
            </a:r>
            <a:r>
              <a:rPr lang="zh-CN" altLang="en-US">
                <a:solidFill>
                  <a:srgbClr val="FF0000"/>
                </a:solidFill>
              </a:rPr>
              <a:t>的查询条件则不能充分利用这个索引</a:t>
            </a:r>
            <a:r>
              <a:rPr lang="zh-CN" altLang="en-US"/>
              <a:t>（除非查询优化器决定使用索引的某个子集，但这通常不是最优的）。</a:t>
            </a:r>
            <a:endParaRPr lang="zh-CN" altLang="en-US"/>
          </a:p>
        </p:txBody>
      </p:sp>
      <p:sp>
        <p:nvSpPr>
          <p:cNvPr id="4"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最左前缀匹配原则</a:t>
            </a:r>
            <a:endParaRPr lang="zh-CN" altLang="en-US"/>
          </a:p>
        </p:txBody>
      </p:sp>
      <p:sp>
        <p:nvSpPr>
          <p:cNvPr id="3" name="文本框 2"/>
          <p:cNvSpPr txBox="1"/>
          <p:nvPr/>
        </p:nvSpPr>
        <p:spPr>
          <a:xfrm>
            <a:off x="855345" y="4434205"/>
            <a:ext cx="10754995" cy="645160"/>
          </a:xfrm>
          <a:prstGeom prst="rect">
            <a:avLst/>
          </a:prstGeom>
          <a:noFill/>
        </p:spPr>
        <p:txBody>
          <a:bodyPr wrap="square" rtlCol="0">
            <a:spAutoFit/>
          </a:bodyPr>
          <a:p>
            <a:r>
              <a:rPr lang="zh-CN" altLang="en-US">
                <a:solidFill>
                  <a:schemeClr val="accent6"/>
                </a:solidFill>
              </a:rPr>
              <a:t>最左边</a:t>
            </a:r>
            <a:r>
              <a:rPr lang="zh-CN" altLang="en-US"/>
              <a:t>的字段是</a:t>
            </a:r>
            <a:r>
              <a:rPr lang="zh-CN" altLang="en-US" b="1">
                <a:solidFill>
                  <a:schemeClr val="accent6"/>
                </a:solidFill>
              </a:rPr>
              <a:t>全局有序</a:t>
            </a:r>
            <a:r>
              <a:rPr lang="zh-CN" altLang="en-US"/>
              <a:t>的，</a:t>
            </a:r>
            <a:endParaRPr lang="zh-CN" altLang="en-US"/>
          </a:p>
          <a:p>
            <a:r>
              <a:rPr lang="zh-CN" altLang="en-US"/>
              <a:t>之后的字段都是局部有序的，依赖于前面的字段：</a:t>
            </a:r>
            <a:r>
              <a:rPr lang="en-US" altLang="zh-CN"/>
              <a:t> </a:t>
            </a:r>
            <a:r>
              <a:rPr lang="zh-CN" altLang="en-US"/>
              <a:t>在</a:t>
            </a:r>
            <a:r>
              <a:rPr lang="zh-CN" altLang="en-US">
                <a:solidFill>
                  <a:schemeClr val="accent6"/>
                </a:solidFill>
              </a:rPr>
              <a:t>前面的字段相同的情况下</a:t>
            </a:r>
            <a:r>
              <a:rPr lang="zh-CN" altLang="en-US"/>
              <a:t>，</a:t>
            </a:r>
            <a:r>
              <a:rPr lang="zh-CN" altLang="en-US">
                <a:solidFill>
                  <a:schemeClr val="accent6"/>
                </a:solidFill>
              </a:rPr>
              <a:t>局部有序</a:t>
            </a:r>
            <a:endParaRPr lang="zh-CN" altLang="en-US">
              <a:solidFill>
                <a:schemeClr val="accent6"/>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3149" y="4181740"/>
            <a:ext cx="7611763" cy="3415030"/>
          </a:xfrm>
          <a:prstGeom prst="rect">
            <a:avLst/>
          </a:prstGeom>
          <a:noFill/>
        </p:spPr>
        <p:txBody>
          <a:bodyPr wrap="square" rtlCol="0">
            <a:spAutoFit/>
          </a:bodyPr>
          <a:lstStyle/>
          <a:p>
            <a:r>
              <a:rPr lang="zh-CN" altLang="en-US" dirty="0"/>
              <a:t>练习：下面哪些 </a:t>
            </a:r>
            <a:r>
              <a:rPr lang="en-US" altLang="zh-CN" dirty="0"/>
              <a:t>SQL </a:t>
            </a:r>
            <a:r>
              <a:rPr lang="zh-CN" altLang="en-US" dirty="0"/>
              <a:t>语句可以使用联合索引</a:t>
            </a:r>
            <a:r>
              <a:rPr lang="en-US" altLang="zh-CN" dirty="0"/>
              <a:t>(</a:t>
            </a:r>
            <a:r>
              <a:rPr lang="en-US" altLang="zh-CN" b="1" dirty="0">
                <a:solidFill>
                  <a:srgbClr val="FF0000"/>
                </a:solidFill>
              </a:rPr>
              <a:t>a, b</a:t>
            </a:r>
            <a:r>
              <a:rPr lang="en-US" altLang="zh-CN" dirty="0"/>
              <a:t>)</a:t>
            </a:r>
            <a:r>
              <a:rPr lang="zh-CN" altLang="en-US" dirty="0"/>
              <a:t>？</a:t>
            </a:r>
            <a:endParaRPr lang="en-US" altLang="zh-CN" dirty="0"/>
          </a:p>
          <a:p>
            <a:endParaRPr lang="en-US" altLang="zh-CN" dirty="0"/>
          </a:p>
          <a:p>
            <a:r>
              <a:rPr lang="en-US" altLang="zh-CN" dirty="0"/>
              <a:t>     1)  select * from t where a = 1 and b = 2;// </a:t>
            </a:r>
            <a:r>
              <a:rPr lang="zh-CN" altLang="en-US" dirty="0">
                <a:solidFill>
                  <a:srgbClr val="FF0000"/>
                </a:solidFill>
              </a:rPr>
              <a:t>有索引</a:t>
            </a:r>
            <a:endParaRPr lang="en-US" altLang="zh-CN" dirty="0">
              <a:solidFill>
                <a:srgbClr val="FF0000"/>
              </a:solidFill>
            </a:endParaRPr>
          </a:p>
          <a:p>
            <a:r>
              <a:rPr lang="en-US" altLang="zh-CN" dirty="0"/>
              <a:t>     2)  select * from t where a = 1; //</a:t>
            </a:r>
            <a:r>
              <a:rPr lang="zh-CN" altLang="en-US" dirty="0">
                <a:solidFill>
                  <a:srgbClr val="FF0000"/>
                </a:solidFill>
              </a:rPr>
              <a:t>有索引</a:t>
            </a:r>
            <a:endParaRPr lang="en-US" altLang="zh-CN" dirty="0">
              <a:solidFill>
                <a:srgbClr val="FF0000"/>
              </a:solidFill>
            </a:endParaRPr>
          </a:p>
          <a:p>
            <a:r>
              <a:rPr lang="en-US" altLang="zh-CN" dirty="0"/>
              <a:t>     3)  select * from t where b = 2; //</a:t>
            </a:r>
            <a:r>
              <a:rPr lang="zh-CN" altLang="en-US" b="1" dirty="0">
                <a:solidFill>
                  <a:srgbClr val="FF0000"/>
                </a:solidFill>
              </a:rPr>
              <a:t>没有索引</a:t>
            </a:r>
            <a:endParaRPr lang="en-US" altLang="zh-CN" b="1" dirty="0">
              <a:solidFill>
                <a:srgbClr val="FF0000"/>
              </a:solidFill>
            </a:endParaRPr>
          </a:p>
          <a:p>
            <a:r>
              <a:rPr lang="en-US" altLang="zh-CN" dirty="0"/>
              <a:t>     4</a:t>
            </a:r>
            <a:r>
              <a:rPr lang="zh-CN" altLang="en-US" dirty="0"/>
              <a:t>）</a:t>
            </a:r>
            <a:r>
              <a:rPr lang="en-US" altLang="zh-CN" dirty="0">
                <a:sym typeface="+mn-ea"/>
              </a:rPr>
              <a:t>select * from t where b = 1 and a = 2;//</a:t>
            </a:r>
            <a:r>
              <a:rPr lang="zh-CN" altLang="en-US" dirty="0">
                <a:solidFill>
                  <a:srgbClr val="FF0000"/>
                </a:solidFill>
                <a:sym typeface="+mn-ea"/>
              </a:rPr>
              <a:t>有索引</a:t>
            </a:r>
            <a:endParaRPr lang="en-US" altLang="zh-CN" dirty="0"/>
          </a:p>
          <a:p>
            <a:endParaRPr lang="en-US" altLang="zh-CN" dirty="0"/>
          </a:p>
          <a:p>
            <a:r>
              <a:rPr lang="zh-CN" altLang="en-US" dirty="0"/>
              <a:t>我们发现叶子节点上 </a:t>
            </a:r>
            <a:r>
              <a:rPr lang="en-US" altLang="zh-CN" dirty="0"/>
              <a:t>b </a:t>
            </a:r>
            <a:r>
              <a:rPr lang="zh-CN" altLang="en-US" dirty="0"/>
              <a:t>的值为 </a:t>
            </a:r>
            <a:r>
              <a:rPr lang="en-US" altLang="zh-CN" dirty="0"/>
              <a:t>1, 2, 1, 4, 1, 2</a:t>
            </a:r>
            <a:r>
              <a:rPr lang="zh-CN" altLang="en-US" dirty="0"/>
              <a:t>，显然不是有序的。</a:t>
            </a:r>
            <a:endParaRPr lang="en-US" altLang="zh-CN" dirty="0"/>
          </a:p>
          <a:p>
            <a:r>
              <a:rPr lang="zh-CN" altLang="en-US" dirty="0"/>
              <a:t>因此对 </a:t>
            </a:r>
            <a:r>
              <a:rPr lang="en-US" altLang="zh-CN" dirty="0"/>
              <a:t>b </a:t>
            </a:r>
            <a:r>
              <a:rPr lang="zh-CN" altLang="en-US" dirty="0"/>
              <a:t>列的查询使用不到 </a:t>
            </a:r>
            <a:r>
              <a:rPr lang="en-US" altLang="zh-CN" dirty="0"/>
              <a:t>(a, b) </a:t>
            </a:r>
            <a:r>
              <a:rPr lang="zh-CN" altLang="en-US" dirty="0"/>
              <a:t>联合索引。</a:t>
            </a:r>
            <a:endParaRPr lang="en-US" altLang="zh-CN" dirty="0"/>
          </a:p>
          <a:p>
            <a:endParaRPr lang="en-US" altLang="zh-CN" dirty="0"/>
          </a:p>
          <a:p>
            <a:endParaRPr lang="en-US" altLang="zh-CN" dirty="0"/>
          </a:p>
          <a:p>
            <a:r>
              <a:rPr lang="zh-CN" altLang="en-US" dirty="0"/>
              <a:t> </a:t>
            </a:r>
            <a:endParaRPr lang="zh-CN" altLang="en-US" dirty="0"/>
          </a:p>
        </p:txBody>
      </p:sp>
      <p:sp>
        <p:nvSpPr>
          <p:cNvPr id="4" name="文本框 3"/>
          <p:cNvSpPr txBox="1"/>
          <p:nvPr/>
        </p:nvSpPr>
        <p:spPr>
          <a:xfrm>
            <a:off x="1923304" y="1243686"/>
            <a:ext cx="7902222" cy="2584450"/>
          </a:xfrm>
          <a:prstGeom prst="rect">
            <a:avLst/>
          </a:prstGeom>
          <a:noFill/>
        </p:spPr>
        <p:txBody>
          <a:bodyPr wrap="square" rtlCol="0">
            <a:spAutoFit/>
          </a:bodyPr>
          <a:lstStyle/>
          <a:p>
            <a:r>
              <a:rPr lang="en-US" altLang="zh-CN" dirty="0"/>
              <a:t>B+ </a:t>
            </a:r>
            <a:r>
              <a:rPr lang="zh-CN" altLang="en-US" dirty="0"/>
              <a:t>树这种数据结构，可以利用索引的 </a:t>
            </a:r>
            <a:r>
              <a:rPr lang="en-US" altLang="zh-CN" dirty="0"/>
              <a:t>”</a:t>
            </a:r>
            <a:r>
              <a:rPr lang="zh-CN" altLang="en-US" dirty="0"/>
              <a:t>最左前缀</a:t>
            </a:r>
            <a:r>
              <a:rPr lang="en-US" altLang="zh-CN" dirty="0"/>
              <a:t>” </a:t>
            </a:r>
            <a:r>
              <a:rPr lang="zh-CN" altLang="en-US" dirty="0"/>
              <a:t>来定位记录。</a:t>
            </a:r>
            <a:endParaRPr lang="en-US" altLang="zh-CN" dirty="0"/>
          </a:p>
          <a:p>
            <a:endParaRPr lang="en-US" altLang="zh-CN" dirty="0"/>
          </a:p>
          <a:p>
            <a:r>
              <a:rPr lang="zh-CN" altLang="en-US" dirty="0"/>
              <a:t>我们还是利用</a:t>
            </a:r>
            <a:r>
              <a:rPr lang="zh-CN" altLang="en-US" dirty="0">
                <a:solidFill>
                  <a:srgbClr val="00B050"/>
                </a:solidFill>
              </a:rPr>
              <a:t>公民表</a:t>
            </a:r>
            <a:r>
              <a:rPr lang="zh-CN" altLang="en-US" dirty="0"/>
              <a:t>来分析这个问题。建立 </a:t>
            </a:r>
            <a:r>
              <a:rPr lang="en-US" altLang="zh-CN" dirty="0"/>
              <a:t>(</a:t>
            </a:r>
            <a:r>
              <a:rPr lang="en-US" altLang="zh-CN" dirty="0">
                <a:solidFill>
                  <a:srgbClr val="FF0000"/>
                </a:solidFill>
              </a:rPr>
              <a:t>name, age</a:t>
            </a:r>
            <a:r>
              <a:rPr lang="en-US" altLang="zh-CN" dirty="0"/>
              <a:t>) </a:t>
            </a:r>
            <a:r>
              <a:rPr lang="zh-CN" altLang="en-US" dirty="0"/>
              <a:t>来分析这个问题。</a:t>
            </a:r>
            <a:endParaRPr lang="en-US" altLang="zh-CN" dirty="0"/>
          </a:p>
          <a:p>
            <a:endParaRPr lang="en-US" altLang="zh-CN" dirty="0"/>
          </a:p>
          <a:p>
            <a:pPr marL="342900" indent="-342900">
              <a:buAutoNum type="arabicParenR"/>
            </a:pPr>
            <a:r>
              <a:rPr lang="en-US" altLang="zh-CN" dirty="0"/>
              <a:t>select * from citizen where name = xxx and age =xxx;//</a:t>
            </a:r>
            <a:r>
              <a:rPr lang="zh-CN" altLang="en-US" dirty="0">
                <a:solidFill>
                  <a:srgbClr val="00B050"/>
                </a:solidFill>
              </a:rPr>
              <a:t>利用索引</a:t>
            </a:r>
            <a:endParaRPr lang="en-US" altLang="zh-CN" dirty="0">
              <a:solidFill>
                <a:srgbClr val="00B050"/>
              </a:solidFill>
            </a:endParaRPr>
          </a:p>
          <a:p>
            <a:pPr marL="342900" indent="-342900">
              <a:buAutoNum type="arabicParenR"/>
            </a:pPr>
            <a:r>
              <a:rPr lang="en-US" altLang="zh-CN" dirty="0"/>
              <a:t>select * from citizen where name = xxx;  // </a:t>
            </a:r>
            <a:r>
              <a:rPr lang="zh-CN" altLang="en-US" dirty="0">
                <a:solidFill>
                  <a:srgbClr val="FF0000"/>
                </a:solidFill>
              </a:rPr>
              <a:t>有利用索引</a:t>
            </a:r>
            <a:endParaRPr lang="en-US" altLang="zh-CN" dirty="0">
              <a:solidFill>
                <a:srgbClr val="FF0000"/>
              </a:solidFill>
            </a:endParaRPr>
          </a:p>
          <a:p>
            <a:pPr marL="342900" indent="-342900">
              <a:buAutoNum type="arabicParenR"/>
            </a:pPr>
            <a:r>
              <a:rPr lang="en-US" altLang="zh-CN" dirty="0"/>
              <a:t>select * from citizen where </a:t>
            </a:r>
            <a:r>
              <a:rPr lang="en-US" altLang="zh-CN" b="1" dirty="0">
                <a:solidFill>
                  <a:srgbClr val="FF0000"/>
                </a:solidFill>
              </a:rPr>
              <a:t>age </a:t>
            </a:r>
            <a:r>
              <a:rPr lang="en-US" altLang="zh-CN" dirty="0"/>
              <a:t>= xxx; //</a:t>
            </a:r>
            <a:r>
              <a:rPr lang="zh-CN" altLang="en-US" dirty="0">
                <a:solidFill>
                  <a:srgbClr val="FF0000"/>
                </a:solidFill>
              </a:rPr>
              <a:t>没有利用到索引</a:t>
            </a:r>
            <a:endParaRPr lang="en-US" altLang="zh-CN" dirty="0">
              <a:solidFill>
                <a:srgbClr val="FF0000"/>
              </a:solidFill>
            </a:endParaRPr>
          </a:p>
          <a:p>
            <a:pPr marL="342900" indent="-342900">
              <a:buAutoNum type="arabicParenR"/>
            </a:pPr>
            <a:r>
              <a:rPr lang="en-US" altLang="zh-CN" dirty="0"/>
              <a:t>select * from citizen where name </a:t>
            </a:r>
            <a:r>
              <a:rPr lang="en-US" altLang="zh-CN" dirty="0">
                <a:solidFill>
                  <a:srgbClr val="FF0000"/>
                </a:solidFill>
              </a:rPr>
              <a:t>like </a:t>
            </a:r>
            <a:r>
              <a:rPr lang="en-US" altLang="zh-CN" dirty="0"/>
              <a:t>‘</a:t>
            </a:r>
            <a:r>
              <a:rPr lang="en-US" altLang="zh-CN" dirty="0">
                <a:solidFill>
                  <a:srgbClr val="00B050"/>
                </a:solidFill>
              </a:rPr>
              <a:t>ab</a:t>
            </a:r>
            <a:r>
              <a:rPr lang="en-US" altLang="zh-CN" dirty="0"/>
              <a:t>%’; //</a:t>
            </a:r>
            <a:r>
              <a:rPr lang="zh-CN" altLang="en-US" dirty="0"/>
              <a:t>有可能</a:t>
            </a:r>
            <a:r>
              <a:rPr lang="zh-CN" altLang="en-US" dirty="0">
                <a:solidFill>
                  <a:srgbClr val="00B050"/>
                </a:solidFill>
              </a:rPr>
              <a:t>利用索引</a:t>
            </a:r>
            <a:r>
              <a:rPr lang="en-US" altLang="zh-CN" dirty="0">
                <a:solidFill>
                  <a:srgbClr val="00B050"/>
                </a:solidFill>
              </a:rPr>
              <a:t> </a:t>
            </a:r>
            <a:r>
              <a:rPr lang="zh-CN" altLang="en-US" dirty="0">
                <a:solidFill>
                  <a:srgbClr val="00B050"/>
                </a:solidFill>
              </a:rPr>
              <a:t>（不确定）</a:t>
            </a:r>
            <a:endParaRPr lang="en-US" altLang="zh-CN" dirty="0">
              <a:solidFill>
                <a:srgbClr val="00B050"/>
              </a:solidFill>
            </a:endParaRPr>
          </a:p>
          <a:p>
            <a:pPr marL="342900" indent="-342900">
              <a:buAutoNum type="arabicParenR"/>
            </a:pPr>
            <a:r>
              <a:rPr lang="en-US" altLang="zh-CN" dirty="0"/>
              <a:t>select * from citizen where name </a:t>
            </a:r>
            <a:r>
              <a:rPr lang="en-US" altLang="zh-CN" dirty="0">
                <a:solidFill>
                  <a:srgbClr val="FF0000"/>
                </a:solidFill>
              </a:rPr>
              <a:t>like </a:t>
            </a:r>
            <a:r>
              <a:rPr lang="en-US" altLang="zh-CN" dirty="0"/>
              <a:t>‘%ab’; //</a:t>
            </a:r>
            <a:r>
              <a:rPr lang="zh-CN" altLang="en-US" dirty="0"/>
              <a:t>不会利用索引，走全表扫描</a:t>
            </a:r>
            <a:endParaRPr lang="en-US" altLang="zh-CN" dirty="0"/>
          </a:p>
        </p:txBody>
      </p:sp>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最左前缀法则</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测试</a:t>
            </a:r>
            <a:r>
              <a:rPr lang="en-US" altLang="zh-CN"/>
              <a:t>1</a:t>
            </a:r>
            <a:endParaRPr lang="en-US" altLang="zh-CN"/>
          </a:p>
        </p:txBody>
      </p:sp>
      <p:sp>
        <p:nvSpPr>
          <p:cNvPr id="2" name="文本框 1"/>
          <p:cNvSpPr txBox="1"/>
          <p:nvPr/>
        </p:nvSpPr>
        <p:spPr>
          <a:xfrm>
            <a:off x="2802255" y="612775"/>
            <a:ext cx="4463415" cy="368300"/>
          </a:xfrm>
          <a:prstGeom prst="rect">
            <a:avLst/>
          </a:prstGeom>
          <a:noFill/>
        </p:spPr>
        <p:txBody>
          <a:bodyPr wrap="square" rtlCol="0">
            <a:spAutoFit/>
          </a:bodyPr>
          <a:p>
            <a:r>
              <a:rPr lang="zh-CN" altLang="en-US"/>
              <a:t>针对于</a:t>
            </a:r>
            <a:r>
              <a:rPr lang="en-US" altLang="zh-CN"/>
              <a:t>employee</a:t>
            </a:r>
            <a:r>
              <a:rPr lang="zh-CN" altLang="en-US"/>
              <a:t>表，测试最左匹配原则</a:t>
            </a:r>
            <a:endParaRPr lang="zh-CN" altLang="en-US"/>
          </a:p>
        </p:txBody>
      </p:sp>
      <p:pic>
        <p:nvPicPr>
          <p:cNvPr id="3" name="图片 2"/>
          <p:cNvPicPr>
            <a:picLocks noChangeAspect="1"/>
          </p:cNvPicPr>
          <p:nvPr/>
        </p:nvPicPr>
        <p:blipFill>
          <a:blip r:embed="rId1"/>
          <a:stretch>
            <a:fillRect/>
          </a:stretch>
        </p:blipFill>
        <p:spPr>
          <a:xfrm>
            <a:off x="803910" y="1551940"/>
            <a:ext cx="6937375" cy="968375"/>
          </a:xfrm>
          <a:prstGeom prst="rect">
            <a:avLst/>
          </a:prstGeom>
        </p:spPr>
      </p:pic>
      <p:pic>
        <p:nvPicPr>
          <p:cNvPr id="4" name="图片 3"/>
          <p:cNvPicPr>
            <a:picLocks noChangeAspect="1"/>
          </p:cNvPicPr>
          <p:nvPr/>
        </p:nvPicPr>
        <p:blipFill>
          <a:blip r:embed="rId2"/>
          <a:stretch>
            <a:fillRect/>
          </a:stretch>
        </p:blipFill>
        <p:spPr>
          <a:xfrm>
            <a:off x="668020" y="3355975"/>
            <a:ext cx="6756400" cy="1524000"/>
          </a:xfrm>
          <a:prstGeom prst="rect">
            <a:avLst/>
          </a:prstGeom>
        </p:spPr>
      </p:pic>
      <p:sp>
        <p:nvSpPr>
          <p:cNvPr id="6" name="文本框 5"/>
          <p:cNvSpPr txBox="1"/>
          <p:nvPr/>
        </p:nvSpPr>
        <p:spPr>
          <a:xfrm>
            <a:off x="1835150" y="2742565"/>
            <a:ext cx="6346190" cy="368300"/>
          </a:xfrm>
          <a:prstGeom prst="rect">
            <a:avLst/>
          </a:prstGeom>
          <a:noFill/>
        </p:spPr>
        <p:txBody>
          <a:bodyPr wrap="square" rtlCol="0">
            <a:spAutoFit/>
          </a:bodyPr>
          <a:p>
            <a:r>
              <a:rPr lang="zh-CN" altLang="en-US"/>
              <a:t>查询</a:t>
            </a:r>
            <a:r>
              <a:rPr lang="en-US" altLang="zh-CN"/>
              <a:t>name</a:t>
            </a:r>
            <a:r>
              <a:rPr lang="zh-CN" altLang="en-US"/>
              <a:t>字段是会利用最左匹配原则的，速度很快</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测试</a:t>
            </a:r>
            <a:r>
              <a:rPr lang="en-US" altLang="zh-CN"/>
              <a:t>2</a:t>
            </a:r>
            <a:endParaRPr lang="en-US" altLang="zh-CN"/>
          </a:p>
        </p:txBody>
      </p:sp>
      <p:pic>
        <p:nvPicPr>
          <p:cNvPr id="2" name="图片 1"/>
          <p:cNvPicPr>
            <a:picLocks noChangeAspect="1"/>
          </p:cNvPicPr>
          <p:nvPr/>
        </p:nvPicPr>
        <p:blipFill>
          <a:blip r:embed="rId1"/>
          <a:stretch>
            <a:fillRect/>
          </a:stretch>
        </p:blipFill>
        <p:spPr>
          <a:xfrm>
            <a:off x="915035" y="1976120"/>
            <a:ext cx="6988175" cy="2038350"/>
          </a:xfrm>
          <a:prstGeom prst="rect">
            <a:avLst/>
          </a:prstGeom>
        </p:spPr>
      </p:pic>
      <p:sp>
        <p:nvSpPr>
          <p:cNvPr id="3" name="文本框 2"/>
          <p:cNvSpPr txBox="1"/>
          <p:nvPr/>
        </p:nvSpPr>
        <p:spPr>
          <a:xfrm>
            <a:off x="1158240" y="4216400"/>
            <a:ext cx="5626735" cy="645160"/>
          </a:xfrm>
          <a:prstGeom prst="rect">
            <a:avLst/>
          </a:prstGeom>
          <a:noFill/>
        </p:spPr>
        <p:txBody>
          <a:bodyPr wrap="square" rtlCol="0">
            <a:spAutoFit/>
          </a:bodyPr>
          <a:p>
            <a:r>
              <a:rPr lang="zh-CN" altLang="en-US"/>
              <a:t>对于</a:t>
            </a:r>
            <a:r>
              <a:rPr lang="en-US" altLang="zh-CN"/>
              <a:t>email</a:t>
            </a:r>
            <a:r>
              <a:rPr lang="zh-CN" altLang="en-US"/>
              <a:t>字段，在查询时，速度比较慢，因为没有遵循</a:t>
            </a:r>
            <a:r>
              <a:rPr lang="zh-CN" altLang="en-US">
                <a:solidFill>
                  <a:srgbClr val="00B050"/>
                </a:solidFill>
              </a:rPr>
              <a:t>最左匹配原则</a:t>
            </a:r>
            <a:r>
              <a:rPr lang="zh-CN" altLang="en-US"/>
              <a:t>，</a:t>
            </a:r>
            <a:r>
              <a:rPr lang="zh-CN" altLang="en-US">
                <a:solidFill>
                  <a:schemeClr val="accent6"/>
                </a:solidFill>
              </a:rPr>
              <a:t>不会利用索引</a:t>
            </a:r>
            <a:r>
              <a:rPr lang="zh-CN" altLang="en-US"/>
              <a:t>，只能</a:t>
            </a:r>
            <a:r>
              <a:rPr lang="zh-CN" altLang="en-US">
                <a:solidFill>
                  <a:srgbClr val="00B050"/>
                </a:solidFill>
              </a:rPr>
              <a:t>全表扫描</a:t>
            </a:r>
            <a:endParaRPr lang="zh-CN" altLang="en-US">
              <a:solidFill>
                <a:srgbClr val="00B05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64360" y="1591310"/>
            <a:ext cx="3425825" cy="4203700"/>
          </a:xfrm>
          <a:prstGeom prst="rect">
            <a:avLst/>
          </a:prstGeom>
        </p:spPr>
      </p:pic>
      <p:sp>
        <p:nvSpPr>
          <p:cNvPr id="5" name="标题 1"/>
          <p:cNvSpPr>
            <a:spLocks noGrp="1"/>
          </p:cNvSpPr>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a:t>各存储引擎的功能总结</a:t>
            </a:r>
            <a:endParaRPr lang="zh-CN" altLang="en-US"/>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027555" y="3944620"/>
              <a:ext cx="1542415" cy="307340"/>
            </p14:xfrm>
          </p:contentPart>
        </mc:Choice>
        <mc:Fallback xmlns="">
          <p:pic>
            <p:nvPicPr>
              <p:cNvPr id="3" name="墨迹 2"/>
            </p:nvPicPr>
            <p:blipFill>
              <a:blip r:embed="rId3"/>
            </p:blipFill>
            <p:spPr>
              <a:xfrm>
                <a:off x="2027555" y="3944620"/>
                <a:ext cx="1542415" cy="3073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2917825" y="1440180"/>
              <a:ext cx="835660" cy="554355"/>
            </p14:xfrm>
          </p:contentPart>
        </mc:Choice>
        <mc:Fallback xmlns="">
          <p:pic>
            <p:nvPicPr>
              <p:cNvPr id="4" name="墨迹 3"/>
            </p:nvPicPr>
            <p:blipFill>
              <a:blip r:embed="rId5"/>
            </p:blipFill>
            <p:spPr>
              <a:xfrm>
                <a:off x="2917825" y="1440180"/>
                <a:ext cx="835660" cy="554355"/>
              </a:xfrm>
              <a:prstGeom prst="rect"/>
            </p:spPr>
          </p:pic>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001395" y="668655"/>
            <a:ext cx="6636385" cy="368300"/>
          </a:xfrm>
          <a:prstGeom prst="rect">
            <a:avLst/>
          </a:prstGeom>
          <a:noFill/>
        </p:spPr>
        <p:txBody>
          <a:bodyPr wrap="square" rtlCol="0">
            <a:spAutoFit/>
          </a:bodyPr>
          <a:p>
            <a:r>
              <a:rPr lang="zh-CN" altLang="en-US"/>
              <a:t>测试</a:t>
            </a:r>
            <a:r>
              <a:rPr lang="en-US" altLang="zh-CN"/>
              <a:t>InnoDB</a:t>
            </a:r>
            <a:r>
              <a:rPr lang="zh-CN" altLang="en-US"/>
              <a:t>引擎是否能够建立</a:t>
            </a:r>
            <a:r>
              <a:rPr lang="en-US" altLang="zh-CN"/>
              <a:t>Hash</a:t>
            </a:r>
            <a:r>
              <a:rPr lang="zh-CN" altLang="en-US"/>
              <a:t>索引</a:t>
            </a:r>
            <a:endParaRPr lang="zh-CN" altLang="en-US"/>
          </a:p>
        </p:txBody>
      </p:sp>
      <p:pic>
        <p:nvPicPr>
          <p:cNvPr id="2" name="图片 1"/>
          <p:cNvPicPr>
            <a:picLocks noChangeAspect="1"/>
          </p:cNvPicPr>
          <p:nvPr/>
        </p:nvPicPr>
        <p:blipFill>
          <a:blip r:embed="rId1"/>
          <a:stretch>
            <a:fillRect/>
          </a:stretch>
        </p:blipFill>
        <p:spPr>
          <a:xfrm>
            <a:off x="1209040" y="1325245"/>
            <a:ext cx="5172075" cy="1209675"/>
          </a:xfrm>
          <a:prstGeom prst="rect">
            <a:avLst/>
          </a:prstGeom>
        </p:spPr>
      </p:pic>
      <p:pic>
        <p:nvPicPr>
          <p:cNvPr id="4" name="图片 3"/>
          <p:cNvPicPr>
            <a:picLocks noChangeAspect="1"/>
          </p:cNvPicPr>
          <p:nvPr/>
        </p:nvPicPr>
        <p:blipFill>
          <a:blip r:embed="rId2"/>
          <a:stretch>
            <a:fillRect/>
          </a:stretch>
        </p:blipFill>
        <p:spPr>
          <a:xfrm>
            <a:off x="435610" y="3044190"/>
            <a:ext cx="5451475" cy="2797175"/>
          </a:xfrm>
          <a:prstGeom prst="rect">
            <a:avLst/>
          </a:prstGeom>
        </p:spPr>
      </p:pic>
      <p:pic>
        <p:nvPicPr>
          <p:cNvPr id="5" name="图片 4"/>
          <p:cNvPicPr>
            <a:picLocks noChangeAspect="1"/>
          </p:cNvPicPr>
          <p:nvPr/>
        </p:nvPicPr>
        <p:blipFill>
          <a:blip r:embed="rId3"/>
          <a:stretch>
            <a:fillRect/>
          </a:stretch>
        </p:blipFill>
        <p:spPr>
          <a:xfrm>
            <a:off x="6554470" y="2980690"/>
            <a:ext cx="4143375" cy="2752725"/>
          </a:xfrm>
          <a:prstGeom prst="rect">
            <a:avLst/>
          </a:prstGeom>
        </p:spPr>
      </p:pic>
      <p:sp>
        <p:nvSpPr>
          <p:cNvPr id="6" name="文本框 5"/>
          <p:cNvSpPr txBox="1"/>
          <p:nvPr/>
        </p:nvSpPr>
        <p:spPr>
          <a:xfrm>
            <a:off x="6014720" y="1664970"/>
            <a:ext cx="2858135" cy="922020"/>
          </a:xfrm>
          <a:prstGeom prst="rect">
            <a:avLst/>
          </a:prstGeom>
          <a:noFill/>
        </p:spPr>
        <p:txBody>
          <a:bodyPr wrap="square" rtlCol="0">
            <a:spAutoFit/>
          </a:bodyPr>
          <a:p>
            <a:r>
              <a:rPr lang="zh-CN" altLang="en-US"/>
              <a:t>虽然强调要使用</a:t>
            </a:r>
            <a:r>
              <a:rPr lang="en-US" altLang="zh-CN"/>
              <a:t>hash</a:t>
            </a:r>
            <a:r>
              <a:rPr lang="zh-CN" altLang="en-US"/>
              <a:t>索引，但发现并没有，依然使用的是</a:t>
            </a:r>
            <a:r>
              <a:rPr lang="en-US" altLang="zh-CN">
                <a:solidFill>
                  <a:schemeClr val="accent6"/>
                </a:solidFill>
              </a:rPr>
              <a:t>B+Tree</a:t>
            </a:r>
            <a:endParaRPr lang="en-US" altLang="zh-CN">
              <a:solidFill>
                <a:schemeClr val="accent6"/>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wm#"/>
  <p:tag name="KSO_WM_TEMPLATE_CATEGORY" val="custom"/>
  <p:tag name="KSO_WM_TEMPLATE_INDEX" val="2020508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BEAUTIFY_FLAG" val="#wm#"/>
  <p:tag name="KSO_WM_TEMPLATE_CATEGORY" val="custom"/>
  <p:tag name="KSO_WM_TEMPLATE_INDEX" val="20205081"/>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UNIT_TABLE_BEAUTIFY" val="smartTable{d644ea5d-6231-49d5-84f4-01d2c3068645}"/>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TABLE_BEAUTIFY" val="smartTable{37be3e6a-385d-4f5c-991f-f0c0b6e348fa}"/>
</p:tagLst>
</file>

<file path=ppt/tags/tag138.xml><?xml version="1.0" encoding="utf-8"?>
<p:tagLst xmlns:p="http://schemas.openxmlformats.org/presentationml/2006/main">
  <p:tag name="KSO_WM_UNIT_TABLE_BEAUTIFY" val="smartTable{4d02aa18-622b-4718-8e1d-7386dc190f8e}"/>
</p:tagLst>
</file>

<file path=ppt/tags/tag139.xml><?xml version="1.0" encoding="utf-8"?>
<p:tagLst xmlns:p="http://schemas.openxmlformats.org/presentationml/2006/main">
  <p:tag name="KSO_WM_UNIT_TABLE_BEAUTIFY" val="smartTable{d644ea5d-6231-49d5-84f4-01d2c306864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081"/>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commondata" val="eyJoZGlkIjoiZjk5OGJhZjdlMmIxOWJmOGZhOWY3NTQwN2E3MTEzYWE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9107</Words>
  <Application>WPS 演示</Application>
  <PresentationFormat>宽屏</PresentationFormat>
  <Paragraphs>932</Paragraphs>
  <Slides>114</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114</vt:i4>
      </vt:variant>
    </vt:vector>
  </HeadingPairs>
  <TitlesOfParts>
    <vt:vector size="127" baseType="lpstr">
      <vt:lpstr>Arial</vt:lpstr>
      <vt:lpstr>宋体</vt:lpstr>
      <vt:lpstr>Wingdings</vt:lpstr>
      <vt:lpstr>Wingdings</vt:lpstr>
      <vt:lpstr>微软雅黑</vt:lpstr>
      <vt:lpstr>Arial Unicode MS</vt:lpstr>
      <vt:lpstr>Calibri</vt:lpstr>
      <vt:lpstr>Helvetica Neue</vt:lpstr>
      <vt:lpstr>SFMono-Regular</vt:lpstr>
      <vt:lpstr>Segoe Print</vt:lpstr>
      <vt:lpstr>Verdana</vt:lpstr>
      <vt:lpstr>Chinese Quote</vt:lpstr>
      <vt:lpstr>WPS</vt:lpstr>
      <vt:lpstr>MySQL优化</vt:lpstr>
      <vt:lpstr>MySQL体系架构</vt:lpstr>
      <vt:lpstr>MySQL体系架构</vt:lpstr>
      <vt:lpstr>MySQL中SQL语句执行过程</vt:lpstr>
      <vt:lpstr>MySQL中SQL语句执行过程</vt:lpstr>
      <vt:lpstr>MySQL物理结构</vt:lpstr>
      <vt:lpstr>安装目录</vt:lpstr>
      <vt:lpstr>客户端相关程序</vt:lpstr>
      <vt:lpstr>客户端的头文件所在的目录</vt:lpstr>
      <vt:lpstr>数据目录 </vt:lpstr>
      <vt:lpstr>数据目录</vt:lpstr>
      <vt:lpstr>58th数据库的情况</vt:lpstr>
      <vt:lpstr>配置文件</vt:lpstr>
      <vt:lpstr>日志文件</vt:lpstr>
      <vt:lpstr>性能优化的方向</vt:lpstr>
      <vt:lpstr>数据库层面的优化</vt:lpstr>
      <vt:lpstr>存储引擎</vt:lpstr>
      <vt:lpstr>MySQL支持的存储引擎</vt:lpstr>
      <vt:lpstr>存储引擎功能</vt:lpstr>
      <vt:lpstr>InnoDB</vt:lpstr>
      <vt:lpstr>InnoDB适用场景</vt:lpstr>
      <vt:lpstr>InnoDB在磁盘中的情况</vt:lpstr>
      <vt:lpstr>MyISAM</vt:lpstr>
      <vt:lpstr>MyISAM适用场景</vt:lpstr>
      <vt:lpstr>MyISAM存储引擎在磁盘的情况</vt:lpstr>
      <vt:lpstr>MEMORY</vt:lpstr>
      <vt:lpstr>MEMORY适用场景</vt:lpstr>
      <vt:lpstr>MEMORY存储引擎在磁盘中的情况</vt:lpstr>
      <vt:lpstr>MEMORY数据存储在内存中</vt:lpstr>
      <vt:lpstr>什么是事务？</vt:lpstr>
      <vt:lpstr>事务的特征</vt:lpstr>
      <vt:lpstr>事务的语法规则</vt:lpstr>
      <vt:lpstr>测试用例1  </vt:lpstr>
      <vt:lpstr>回滚事务</vt:lpstr>
      <vt:lpstr>测试用例2   回滚事务</vt:lpstr>
      <vt:lpstr>回滚点</vt:lpstr>
      <vt:lpstr>测试用例</vt:lpstr>
      <vt:lpstr>隐式事务</vt:lpstr>
      <vt:lpstr>测试用例1</vt:lpstr>
      <vt:lpstr>测试用例2</vt:lpstr>
      <vt:lpstr>测试用例3</vt:lpstr>
      <vt:lpstr>存储过程作业</vt:lpstr>
      <vt:lpstr>显式事务和隐式事务的区别</vt:lpstr>
      <vt:lpstr>事务隔离级别</vt:lpstr>
      <vt:lpstr>并发控制带来的问题</vt:lpstr>
      <vt:lpstr>丢失更新 -- 情况1</vt:lpstr>
      <vt:lpstr>丢失更新 -- 情况2</vt:lpstr>
      <vt:lpstr>脏读</vt:lpstr>
      <vt:lpstr>不可重复读</vt:lpstr>
      <vt:lpstr>幻读</vt:lpstr>
      <vt:lpstr>事务的隔离级别</vt:lpstr>
      <vt:lpstr>总结</vt:lpstr>
      <vt:lpstr>查看事务默认的隔离级别</vt:lpstr>
      <vt:lpstr>修改会话的事务隔离级别</vt:lpstr>
      <vt:lpstr>设置为读未提交的隔离级别</vt:lpstr>
      <vt:lpstr>读未提交的隔离级别 没有解决脏读</vt:lpstr>
      <vt:lpstr>读已提交的隔离级别  -- 解决了脏读的问题</vt:lpstr>
      <vt:lpstr>读已提交的隔离级别 -- 未解决不可重复读的问题</vt:lpstr>
      <vt:lpstr>可重复读的隔离级别  -- 解决了不可重复读的问题</vt:lpstr>
      <vt:lpstr>RR级别没有解决幻读的问题</vt:lpstr>
      <vt:lpstr>串行化 Serializable</vt:lpstr>
      <vt:lpstr>索引</vt:lpstr>
      <vt:lpstr>索引</vt:lpstr>
      <vt:lpstr>索引分类</vt:lpstr>
      <vt:lpstr>索引该使用什么样的数据结构呢？（重要） </vt:lpstr>
      <vt:lpstr>磁盘IO的原理-- 盘片</vt:lpstr>
      <vt:lpstr>磁盘IO的原理 -- 磁道、扇区</vt:lpstr>
      <vt:lpstr>磁盘IO的原理 -- 柱面</vt:lpstr>
      <vt:lpstr>PowerPoint 演示文稿</vt:lpstr>
      <vt:lpstr>哈希索引 </vt:lpstr>
      <vt:lpstr>哈希索引</vt:lpstr>
      <vt:lpstr>二分查找</vt:lpstr>
      <vt:lpstr>二叉树索引</vt:lpstr>
      <vt:lpstr>AVL树   红黑树</vt:lpstr>
      <vt:lpstr>B树</vt:lpstr>
      <vt:lpstr>B树</vt:lpstr>
      <vt:lpstr>实际读取磁盘时</vt:lpstr>
      <vt:lpstr>那最终为什么没有使用B树作为存储引擎呢？</vt:lpstr>
      <vt:lpstr>B+树</vt:lpstr>
      <vt:lpstr>B+树</vt:lpstr>
      <vt:lpstr>PowerPoint 演示文稿</vt:lpstr>
      <vt:lpstr>PowerPoint 演示文稿</vt:lpstr>
      <vt:lpstr>PowerPoint 演示文稿</vt:lpstr>
      <vt:lpstr>PowerPoint 演示文稿</vt:lpstr>
      <vt:lpstr>PowerPoint 演示文稿</vt:lpstr>
      <vt:lpstr>索引分类</vt:lpstr>
      <vt:lpstr>PowerPoint 演示文稿</vt:lpstr>
      <vt:lpstr>查看索引情况</vt:lpstr>
      <vt:lpstr>普通索引</vt:lpstr>
      <vt:lpstr>当表中的数据量比较大时</vt:lpstr>
      <vt:lpstr>当表中的数据量比较大时</vt:lpstr>
      <vt:lpstr>在普通字段上建立了普通索引之后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星空</cp:lastModifiedBy>
  <cp:revision>685</cp:revision>
  <dcterms:created xsi:type="dcterms:W3CDTF">2019-06-19T02:08:00Z</dcterms:created>
  <dcterms:modified xsi:type="dcterms:W3CDTF">2024-06-14T10:07:29Z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FB5E642AAEE74F9FA4E8204863D82CF6_11</vt:lpwstr>
  </property>
</Properties>
</file>